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8.xml" ContentType="application/vnd.openxmlformats-officedocument.presentationml.notesSlide+xml"/>
  <Override PartName="/ppt/ink/ink20.xml" ContentType="application/inkml+xml"/>
  <Override PartName="/ppt/notesSlides/notesSlide19.xml" ContentType="application/vnd.openxmlformats-officedocument.presentationml.notesSlide+xml"/>
  <Override PartName="/ppt/ink/ink2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22.xml" ContentType="application/vnd.openxmlformats-officedocument.presentationml.notesSlide+xml"/>
  <Override PartName="/ppt/ink/ink24.xml" ContentType="application/inkml+xml"/>
  <Override PartName="/ppt/notesSlides/notesSlide2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667" r:id="rId2"/>
    <p:sldId id="830" r:id="rId3"/>
    <p:sldId id="831" r:id="rId4"/>
    <p:sldId id="832" r:id="rId5"/>
    <p:sldId id="834" r:id="rId6"/>
    <p:sldId id="835" r:id="rId7"/>
    <p:sldId id="833" r:id="rId8"/>
    <p:sldId id="739" r:id="rId9"/>
    <p:sldId id="735" r:id="rId10"/>
    <p:sldId id="740" r:id="rId11"/>
    <p:sldId id="741" r:id="rId12"/>
    <p:sldId id="742" r:id="rId13"/>
    <p:sldId id="743" r:id="rId14"/>
    <p:sldId id="798" r:id="rId15"/>
    <p:sldId id="608" r:id="rId16"/>
    <p:sldId id="618" r:id="rId17"/>
    <p:sldId id="619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24" r:id="rId26"/>
    <p:sldId id="795" r:id="rId27"/>
    <p:sldId id="806" r:id="rId28"/>
    <p:sldId id="807" r:id="rId29"/>
    <p:sldId id="808" r:id="rId30"/>
    <p:sldId id="809" r:id="rId31"/>
    <p:sldId id="810" r:id="rId32"/>
    <p:sldId id="815" r:id="rId33"/>
    <p:sldId id="816" r:id="rId34"/>
    <p:sldId id="811" r:id="rId35"/>
    <p:sldId id="621" r:id="rId36"/>
    <p:sldId id="617" r:id="rId37"/>
    <p:sldId id="812" r:id="rId38"/>
    <p:sldId id="701" r:id="rId39"/>
    <p:sldId id="622" r:id="rId40"/>
    <p:sldId id="670" r:id="rId41"/>
    <p:sldId id="814" r:id="rId42"/>
    <p:sldId id="829" r:id="rId43"/>
    <p:sldId id="823" r:id="rId44"/>
    <p:sldId id="702" r:id="rId45"/>
    <p:sldId id="721" r:id="rId46"/>
    <p:sldId id="696" r:id="rId47"/>
    <p:sldId id="720" r:id="rId48"/>
    <p:sldId id="82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8912"/>
  </p:normalViewPr>
  <p:slideViewPr>
    <p:cSldViewPr snapToGrid="0" snapToObjects="1">
      <p:cViewPr varScale="1">
        <p:scale>
          <a:sx n="100" d="100"/>
          <a:sy n="100" d="100"/>
        </p:scale>
        <p:origin x="1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05:24.7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10701 4821 7713,'-33'19'575,"0"1"1,1 0 0,1 2-1,2 1 1,-1-1-216,-14 8 0,1 1-1177,3 7 1,2 0 951,2-8 0,2 1 0,3 7 0,3 0-95,8-7 1,1-1-41,4 5 0,2-2 423,-6 8-423,16 14 45,14-29 0,7-2-45,13 3 0,8-2-622,-1-4 1,5-2 0,2-2 643,-5-7 1,1-2-1,2-2 1,1 0-68,6 0 0,1 0 0,2-2 0,0 0-63,-8-1 0,0 0 0,1-1 0,-1-1 1,1-1-37,-1-3 0,1-2 0,-1-1 0,0 0 0,0-1-14,10 0 1,-1 0 0,0-1-1,-1-2 135,-5-3 1,-1-1 0,0-2-1,-2 0-45,-4 0 1,-1-1 0,-2 0 0,-1-1 293,5-1 0,-3-1 1,-2-1-227,-5-3 0,-3-2 0,-3-1-225,1-11 0,-4-2-296,-2-4 0,-5-1 296,-9-4 0,-3 0 135,2 4 0,-4 0-45,-11 1 1,-8 1 223,-5-1 1,-6 1-60,4 15 0,-4 2 0,-1-1 60,-5-2 0,-2 0 0,-1 0-358,-1 2 0,-1 0 0,-1 3 417,-2 2 1,-1 2 0,-1 1-150,-3 1 0,-2 1 0,-1 4-60,1 3 0,0 3 0,-1 4 0,-4 5 1,-2 4 0,1 4 103,12 1 1,2 2 0,-1 3 0,0 3-68,-5 4 1,1 3 0,-1 3-1,2 2 77,8-4 0,1 1 0,1 2 0,-1 1 0,1 1-352,-2 2 0,-1 0 0,0 2 0,1 0 0,2 0 334,3-2 0,1-1 0,1 1 0,1 0 0,1 1 76,-4 8 1,1 1-1,2 0 1,3-1-89,0 4 0,3-1 0,5 1-54,6-4 0,4 0 0,9-3 165,19 8 0,14-7-135,-4-17 0,4-5 0,5-3 22,2-5 1,6-3-1,1-3 1,1-1-41,-5-1 0,1-2 0,1-1 0,0-1 0,0-2-198,3-2 0,0-1 0,1-2 0,0-1 1,0 0-207,3 0 1,0 0 0,1-1 0,-2-1 0,0-2 163,-3-2 0,-1-2 0,0-1 0,-2-1 0,0 1 258,-2 0 0,-1 0 0,0-1 0,-3 1 0,-3 2 0,4-3 0,-3 1 0,-4 0 0,1-4 0,0 1 0</inkml:trace>
  <inkml:trace contextRef="#ctx0" brushRef="#br0" timeOffset="92">11053 4860 6577,'-44'5'0,"1"1"0,8-2 0,0 1 0</inkml:trace>
  <inkml:trace contextRef="#ctx0" brushRef="#br0" timeOffset="33020">21029 8956 8162,'0'-22'3958,"0"-4"-2968,0 24-181,0-15-179,0 14-181,0-5-269,0 8-180,0 0 0,0 8 0,0 21 0,0 12-90,0-12 0,0 1 180,0 20-449,18-11-541,4-19-1169,26-11-1529,-7-18 3598,7-11 0,-26 7 0,-5-4 0</inkml:trace>
  <inkml:trace contextRef="#ctx0" brushRef="#br0" timeOffset="33188">21108 8995 7353,'9'-28'449,"-1"0"1,10-3 0,4 1-450,6-9 0,5-1-120,-5 14 0,2 0 0,-1 0-870,7-10 1,0 2 833,4 3 0,-4 4 1,-3-4-1,-7 14 1</inkml:trace>
  <inkml:trace contextRef="#ctx0" brushRef="#br0" timeOffset="33604">22068 8349 12750,'-11'-22'1619,"-6"-22"-1529,32 20-90,7-24 0,5 32 0,5 2 45,-6-1 0,0 2 269,3 5 1,-1 5 495,2 3-180,-1 19 89,-19 12-404,-4-4 0,-3 2 224,-3 24-359,0-16 0,0 2-354,0-8 1,0-1 128,-1 0 0,2-1 152,8 19-197,-7-18-719,15-2-900,-6-17-2069,0 7 3778,7-7 0,-16-1 0,6-1 0</inkml:trace>
  <inkml:trace contextRef="#ctx0" brushRef="#br0" timeOffset="33779">22421 9015 14908,'0'0'0</inkml:trace>
  <inkml:trace contextRef="#ctx0" brushRef="#br0" timeOffset="45507">11348 15698 7443,'0'-19'2248,"-9"-1"-1888,-11-8-360,-1 14 90,-25-12-90,13 24 0,2-3 0,-3 1 180,4 11 0,-1 4-45,-12 2 0,-2 4-696,5 6 0,0 4 590,8-3 1,-1 1 0,2 3-30,0 2 0,2 3 0,0 2 30,-2 5 0,2 4 0,-1 0-517,8-8 0,-1 1 1,1 0-1,2 1 532,3 1 0,2 1 0,0-1 0,2 0-45,-5 8 0,1 0 0,4-2-144,5-4 1,3-1 0,7-3 188,15 11 0,12-9 45,12-13 0,10-10-90,-1-8 0,7-5 0,1-6-568,-9-4 0,0-4 1,1-3-1,1-2 442,-7 3 0,2-2 0,0-2 0,-1 0 1,0-1 17,0-2 0,-1-1 0,-1-1 0,1-1 0,-2 0 72,-1 0 0,-1 0 0,0-1 0,-2 0 0,-1 0 26,3-2 0,-2-1 1,-2 0-1,-2-2-20,2-5 0,-3-2 0,-4 0 218,-7 4 1,-3-1 0,-4 0-189,-3-16 0,-5 0 213,0 4 1,-5 0-169,-12 1 0,-6 1-45,-2 3 0,-6 2 418,-1 10 0,-5 2 0,-2 1-388,-2 0 0,-2 2 0,-3 2 179,-5 1 1,-2 4 0,-1 2-60,-2 2 0,0 2 0,-1 3-158,0 4 0,1 3 1,0 3 7,-1 6 0,1 4 0,2 2-90,2 2 0,2 3 0,2 4 30,0 8 0,2 4 0,2 3-177,8-7 1,1 2 0,2 1-1,2 1 237,3 2 0,3 2 0,1 0 0,1 1 22,0 2 1,1 1 0,1 1-1,3 0-22,2 1 0,2 0 0,3 1 0,4-1 67,6-3 1,5 0 0,2-1-1,1 0-366,1-1 1,1 0 0,3-1 0,5-6 320,9-3 1,6-5-1,2-3 1,1-2-23,-1-2 0,1-3 0,1-2 0,1-7-23,6-6 1,2-6-1,1-5 1,-3-2 44,-3-1 1,-2-4-1,0-2 1,-1-4-23,2-4 0,-1-5 0,-1-2 0,-5-1 0,-7 0 0,-4-2 0,-2-1 0,-1 0-135,-3-1 0,-1 0 0,-3-1 0,-3 1-149,-3-8 1,-5 1-1,-7 0 44,-8-4 0,-8 1 1,-6 4 269,-6 4 0,-5 5 0,-6 2 194,0 6 1,-5 2 0,-3 3 0,0 2-68,-1 2 1,-2 4-1,-1 1 1,0 3-231,-3 0 1,-1 1 0,1 4 0,1 5-176,6 4 1,2 4 0,0 4 0,4 2 247,-9 11 0,3 4 0,7 1 0,1 1 0,8 1 0,14 4 0,-1 0 0</inkml:trace>
  <inkml:trace contextRef="#ctx0" brushRef="#br0" timeOffset="46958">10877 4684 9602,'-45'9'449,"1"1"1,-5 4 0,2 0-226,6-3 1,1 0-45,-4 3 0,1 1-90,8-6 0,1 1 45,-1 4 0,2 0-503,3 1 1,1 1 367,-1 6 0,2 4-45,1 9 0,3 6 45,10-7 0,1 2 0,1 3-242,1 10 0,2 5 0,1 0 264,2-11 1,-1 2-1,3 0 1,2 0-531,2 2 0,3 1 0,1-1 0,4-1 485,1-5 1,1 1-1,3-3 1,5-2-128,13 7 0,6-4 0,4-7-30,5-7 0,4-6 0,2-7-23,-11-8 1,1-3 0,1-4 0,-1-3-410,3-3 0,-1-3 1,1-4-1,-2-1 454,-2-3 1,-1-3 0,-1-2-1,0 0 158,-1-2 0,-1 0 0,0-2 0,-4-1-297,7-11 0,-3-3 1,-5-1 385,-5 3 1,-4-2 0,-3-1 94,-5-1 1,-3-1 0,-2 0 85,-5 0 0,-2 0 0,-3 1-121,-1 2 1,-2 0 0,-2 0 0,-2-2 0,-2-1 0,-3 2-30,-2 6 0,-3 1 0,-2 1 30,-2-1 0,-3 0 0,-1 4 281,-13-5 0,-2 7-386,1 7 0,-1 8-45,-3 11 0,-1 10 90,-1 14 0,1 10 5,7 0 0,1 4 1,2 3-96,2 5 0,2 3 0,1 2-23,3-6 1,1 1-1,1 1 1,3 0 44,5-2 1,3 1-1,2-1 1,-1-2-53,-7 7 0,1-1 0,9-2 355,14 15 1,14-9-461,4-24 0,7-7 15,4-6 0,7-5 1,1-6-1,7-9 0,1-8 0,0-2-60,-11 3 0,2 0 0,-1-3 0,-1-2-405,1-5 1,1-2-1,-3-3 1,-1-2 404,-2-1 0,-1-2 0,-3-1 0,-2-2 112,-4 1 1,-1-1-1,-3-2 1,-2 0-52,-3 0 0,-3-1 0,-2 0 0,-3 0 359,-2-12 0,-5 1 0,-9 3 270,-7 7 1,-8 2-1,-4 5-180,-1 6 0,-3 3 0,-4 6-121,-10 4 1,-6 7 0,1 8-180,0 13 0,0 8 0,2 6-30,9-3 0,1 4 0,1 4 0,3 3-126,6 1 0,3 4 0,1 2 0,2 2 1,1 0-802,1 0 1,1 2 0,2 0 0,1 1 0,1 0 926,3 1 0,1 1 0,2 0 0,1-2 0,0-4 0,1 5 0,0-4 0,2-3 0,1 4 0,-1 1 0</inkml:trace>
  <inkml:trace contextRef="#ctx0" brushRef="#br0" timeOffset="52761">21206 16345 12120,'0'-20'1889,"-9"9"-1709,-11 3-180,-10 8-90,-18 0 90,-2 8-45,20 0 0,1 4-337,-2 9 0,3 6 382,6 10 0,3 4-45,-1 8 0,3 2 45,8-12 0,2 1 0,3-1-45,5 16 0,5-1 0,5-2 0,9-6-495,11-12 1,7-7-745,9-4 0,5-9 699,2-14 1,0-9 359,-3-3 0,-1-6 255,-17 1 0,0-3 0,-4-2 150,4-11 0,-5-4 44,-1-1 1,-6-2-383,-9-4 0,-4 1 248,-2 11 0,-4 1 270,-8-13 0,-5 5 719,-11 4-1079,-17-2 90,0 46-270,8 30-225,14-14 1,6 2-1260,14 4 0,9-3 1664,30 2 0,-5-12 0,6-18 0</inkml:trace>
  <inkml:trace contextRef="#ctx0" brushRef="#br0" timeOffset="53333">21833 14385 7982,'-20'24'1619,"1"0"0,-1 0 1,0 2-1351,0 7 1,1 1-270,3-7 0,2-1 45,4 4 0,9-4 45,30-4-315,2-22 1,7-9-335,-3-3 0,3-5 0,-2-4 559,5-7 0,-2-6 0,1-2-484,-7 8 1,-1-1 0,0-2 0,-2 0 543,3-11 0,-3-2 0,-2 1 120,-3 4 0,-2-1 0,-4 2 121,0-13 1,-10 4 103,-9 10 0,-8 4-180,-9 3 0,-6 3-46,-5 6 1,-5 3-45,-9 1 0,-3 3-225,1 3 0,-1 3 135,0 1 0,0 5-90,-7 12 0,0 6 90,5 2 0,2 6-445,12-1 0,0 4 1,1 1 339,4-2 0,2 1 0,2 1-930,-2 12 1,2-2-3626,-13 3 4615,61-23 0,-24-20 0,35-7 0</inkml:trace>
  <inkml:trace contextRef="#ctx0" brushRef="#br0" timeOffset="54175">21167 5213 8612,'-18'-11'4677,"-4"2"-4047,-17 9-90,-9 0-540,23 10 0,0 6 0,-1 7 0,2 4-899,3 7 0,3 4 854,1 5 0,6 1 0,10-3 1,8-3-91,9-5 0,8-5-90,12-5 0,8-7-135,9-3 0,3-9 90,-14-9 0,1-5 1,-1-1 29,-4 2 0,-1-1 0,-1-3 90,1-7 0,-1-3 0,-3-2 195,10-8 0,-7-4 225,-12-6 0,-7-1 135,-4 12 0,-9 1 209,-20-9 0,-14 6-389,-3 19 0,-6 6-166,5-2 1,-3 0 0,-1 7-437,-1 13 1,-1 7 0,2 2 286,2-2 0,3 1 0,2 5-930,2 8 1,3 5 0,2-2-1085,-3 4 0,6-2 2104,11 4 0,3-24 0,16-23 0</inkml:trace>
  <inkml:trace contextRef="#ctx0" brushRef="#br0" timeOffset="54725">21794 3076 7892,'-31'0'900,"12"9"-720,1-7 0,16 33-180,-15-19 90,15 20 449,-7-16-359,26-9-270,23-2 135,-11-19 0,3-6-90,3-3 0,-1-4 45,6-13 0,-3-6-414,-9 2 1,-4-1 593,-3-3 0,-3 1 175,-7 11 0,-5 3 275,-15-10 179,-28 22-179,-15 25-136,13 4 1,0 4-360,-2 11 0,3 5-619,6 7 0,3 3 439,2-2 0,6 0-180,11-7 0,10-7-1034,46-6 224,-8-36 1,6-14-8,1 4 0,3-4 0,-3-5 637,-12 1 0,-3-3 0,0-2 1,-1 1 404,-1 0 0,1-1 0,-3 1 0,-3 2 0,5-13 0,-6 5 0,-9 13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25:04.124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17560 5742 14549,'0'22'2069,"0"4"-2249,-8-33-540,6 14-2338,2-16 3058,19 9 0,-6 0 0,5 0 0</inkml:trace>
  <inkml:trace contextRef="#ctx0" brushRef="#br0" timeOffset="192">18109 5389 10051,'0'-11'0,"0"3"0</inkml:trace>
  <inkml:trace contextRef="#ctx0" brushRef="#br0" timeOffset="360">18403 5056 14099,'-28'11'-1889,"6"-11"1889,11-2 0,5-7 0,15 9 0</inkml:trace>
  <inkml:trace contextRef="#ctx0" brushRef="#br0" timeOffset="520">18697 5291 12930,'0'20'-5487,"0"-9"5487,18-3 0,-14-8 0,14 0 0</inkml:trace>
  <inkml:trace contextRef="#ctx0" brushRef="#br0" timeOffset="675">18991 5487 13289,'-19'11'-585,"-1"-2"1,9-9-1,2 0 1</inkml:trace>
  <inkml:trace contextRef="#ctx0" brushRef="#br0" timeOffset="834">18795 5801 11940,'-30'2'-330,"10"4"0,11-14 1</inkml:trace>
  <inkml:trace contextRef="#ctx0" brushRef="#br0" timeOffset="1159">17619 5193 12840,'-19'11'1619,"-1"-2"-1979,0-18-1529,10 7 1889,1-7 0,9 9 0,0 0 0</inkml:trace>
  <inkml:trace contextRef="#ctx0" brushRef="#br0" timeOffset="1467">17776 4880 12390,'-20'0'-450,"1"0"450,-1-9 0,9 7 0,3-7 0</inkml:trace>
  <inkml:trace contextRef="#ctx0" brushRef="#br0" timeOffset="1926">19540 4840 12840,'-20'11'989,"1"-2"-4317,-1-18 3328,9 7 0,3-7 0,8 9 0</inkml:trace>
  <inkml:trace contextRef="#ctx0" brushRef="#br0" timeOffset="2217">19971 4135 15628,'-19'-9'-1102,"8"-2"0,2 0 0,9 3 1</inkml:trace>
  <inkml:trace contextRef="#ctx0" brushRef="#br0" timeOffset="2385">20050 3390 13199,'-9'2'-450,"7"5"1,-7-16-1</inkml:trace>
  <inkml:trace contextRef="#ctx0" brushRef="#br0" timeOffset="2567">20402 2822 11041,'0'11'-600,"0"-3"0,0-8 1</inkml:trace>
  <inkml:trace contextRef="#ctx0" brushRef="#br0" timeOffset="3009">19677 2351 9422,'0'0'0</inkml:trace>
  <inkml:trace contextRef="#ctx0" brushRef="#br0" timeOffset="3200">18991 2155 9332,'-39'0'-810,"0"0"810,8 0 0,12 0 0,10 0 0</inkml:trace>
  <inkml:trace contextRef="#ctx0" brushRef="#br0" timeOffset="3425">18031 2214 9691,'-20'11'-179,"1"-11"-991,8-2 1170,2-7 0,9 9 0,0 0 0</inkml:trace>
  <inkml:trace contextRef="#ctx0" brushRef="#br0" timeOffset="3609">17972 2587 10591,'-20'30'2698,"1"-10"-2877,-1-20-181,9-3-4677,3-5 5037,25 8 0,-12 0 0,12 0 0</inkml:trace>
  <inkml:trace contextRef="#ctx0" brushRef="#br0" timeOffset="3785">19070 2391 12480,'0'19'-675,"0"-8"0,0-2 1,0-9-1</inkml:trace>
  <inkml:trace contextRef="#ctx0" brushRef="#br0" timeOffset="4600">18540 3625 8342,'-19'0'-510,"8"0"1,2 0-1</inkml:trace>
  <inkml:trace contextRef="#ctx0" brushRef="#br0" timeOffset="4785">18442 3900 10951,'-30'0'-922,"2"-9"0,17 7 0,2-7 0</inkml:trace>
  <inkml:trace contextRef="#ctx0" brushRef="#br0" timeOffset="4951">18442 3351 12390,'-30'0'-360,"2"-9"-5307,17 16 5667,28-14 0,-10 16 0,19-9 0</inkml:trace>
  <inkml:trace contextRef="#ctx0" brushRef="#br0" timeOffset="5109">18991 3410 13199,'0'0'0</inkml:trace>
  <inkml:trace contextRef="#ctx0" brushRef="#br0" timeOffset="5425">19246 4154 12210,'0'0'0</inkml:trace>
  <inkml:trace contextRef="#ctx0" brushRef="#br0" timeOffset="5742">18834 3998 11400,'-30'-9'-540,"10"7"1,12-7-1</inkml:trace>
  <inkml:trace contextRef="#ctx0" brushRef="#br0" timeOffset="5934">18893 3566 11580,'-19'-8'-1439,"8"6"0,2-7 0</inkml:trace>
  <inkml:trace contextRef="#ctx0" brushRef="#br1" timeOffset="29650">22931 2587 16438,'10'30'2518,"-1"24"-1618,-9-1-1741,0-11 0,0 3 886,0 0 0,0-1-13,0-3 1,0-1-33,2-4 0,5-5 564,21 0-1194,14-23 450,-5-18 0,2-8 135,-2-5 0,-2-4 45,1-2 0,-2-3-45,-9-2 0,-3 1 45,7-9 1431,-19 14-622,-1 19 253,-9 27-792,9 12-180,11 11-45,-7-15 0,4-4-225,31 0-585,-19-19 1,1-6-955,5-9 0,0-6-890,5-13 1,-2-6 2608,-6 1 0,-3 0 0,-8 9 0,-3 2 0,-1-10 0</inkml:trace>
  <inkml:trace contextRef="#ctx0" brushRef="#br1" timeOffset="30000">23832 2018 10681,'0'-11'6926,"0"3"-4587,0 34-540,0 15-1170,0-4 1,0 5-1066,0 1 1,0 3 525,0 6 0,0 2-45,1 2 0,-2-3-90,-3-11 0,-1-1 41,5 3 1,-2-5-1076,-6-6 89,16-5-89,3-19-450,18-27-540,-8-12 1259,2 2 1,0-3 1058,-7 0 0,1 1 156,6 3 0,2 4 1934,5-6-361,-2 38-538,-17 22-991,-5-4 1,-3 4-315,-2 4 0,-2 0-180,1 0 0,0 0-135,0-5 0,0-1-2428,0 10-1800,26-20 4408,7-27 0,0 3 0,-7-12 0</inkml:trace>
  <inkml:trace contextRef="#ctx0" brushRef="#br1" timeOffset="30133">24381 2528 17607,'11'-2'4497,"-3"21"-4452,-6 8 0,-4 5-450,-1 0 1,-2-1-2340,-1-1 1,1-1 2743,3 8 0,-5-26 0,16-2 0</inkml:trace>
  <inkml:trace contextRef="#ctx0" brushRef="#br1" timeOffset="30250">24636 2351 17877,'-9'-19'-4678,"-2"-1"4678,0 9 0,2 3 0,9 8 0</inkml:trace>
  <inkml:trace contextRef="#ctx0" brushRef="#br1" timeOffset="30492">24636 2351 23723,'11'41'60,"1"0"0,-1 0 0,0 0 0,3 8 0,-1-1 0,-7-4-105,-12-2 0,1-5-135,23 13-809,23-22-271,-8-28 1,4-9-2204,2-3 0,0-6 3463,2-7 0,-3 0 0,5-8 0,-8 7 0</inkml:trace>
  <inkml:trace contextRef="#ctx0" brushRef="#br1" timeOffset="30817">25341 1881 20215,'-15'38'1829,"0"0"0,-1 10 0,3 2-1589,6-11 0,1 1 0,0 1-1363,-3 4 0,-1 1 1,0 0 1092,3 1 0,0-1 0,0-2-15,-8 9 0,1-3 60,7-9 0,3-6-645,5-7 657,18-28-567,12-37 360,-12 12 1,1-2 44,0-8 0,-1 0 90,1 8 0,-1 4 225,12-5 2501,-12 37-2411,-10 30-225,-8-10 0,-2 3-360,0 3 1,2-1-2835,7-3 1,1-3 3148,5 11 0,5-19 0,-10-11 0</inkml:trace>
  <inkml:trace contextRef="#ctx0" brushRef="#br1" timeOffset="31560">26772 2528 17787,'-20'8'3058,"1"21"-2878,-1 12-90,0 9 0,18-2 90,22-26-180,21-5-45,-11-14 0,-1-6 45,13-14 180,-5-5-180,-27-8 0,-1 1 0,-18 18-720,-10 3-1798,-12-1-1440,1-19 3958,19-5 0,4 3 0,16 12 0</inkml:trace>
  <inkml:trace contextRef="#ctx0" brushRef="#br1" timeOffset="31753">27360 2018 15988,'0'-39'6656,"0"26"-6206,-9-2-90,-11 41-180,-10 13-180,10-3 0,1 6-835,3 7 0,1 3 745,0-2 1,2 0-721,7-6 0,1-1-1544,0-9 1,1-1 2353,8-2 0,1-3 0,-3 5 0,7-7 0</inkml:trace>
  <inkml:trace contextRef="#ctx0" brushRef="#br1" timeOffset="31900">27164 2391 18866,'0'-22'-270,"17"-4"-4646,8 19 1,7 3 4649,22-6 0,1 0 0,-18 4 0,-2 1 0,5 1 0,-1 0 0</inkml:trace>
  <inkml:trace contextRef="#ctx0" brushRef="#br1" timeOffset="32159">28673 2293 19946,'-20'-9'3418,"9"7"-3328,20-7-360,22 0-360,1 0 0,3-1-719,1-1 0,0 0-2159,0-3 0,-2 0 3508,14-6 0,-29 9 0,-10 2 0</inkml:trace>
  <inkml:trace contextRef="#ctx0" brushRef="#br1" timeOffset="32367">28967 1842 19586,'-15'29'1259,"-1"1"0,5 15 1,3 3-1170,-1-2 0,0 2-380,3-5 0,0 4 0,-1-2-10,0-7 0,0-1 1,-1-1-1995,-7 15 0,2-4 2294,7-15 0,1-5 0,-4 1 0,9-19 0</inkml:trace>
  <inkml:trace contextRef="#ctx0" brushRef="#br1" timeOffset="33360">29183 1822 19676,'0'48'3193,"0"-15"0,0 2-2743,0 4 0,0 2-390,0-3-1,0 1 1,0 0-1064,-5 7 1,1 1 1003,3-8 0,2 0 0,-3-4-180,-7-6 0,0-3 287,7 28-557,2-43 73,11-28-253,17-16 405,-8-3 1,0-4 44,0 8 0,1 1-38,-1-4 0,-1 2 218,9-6 1257,-8 20-897,0 36-90,-10 16-270,-5-5 0,-1 2 0,0 0 0,1-1 0,15 21-90,10-11-360,18-19-180,2-11 1,-16-16 1,0-4 538,-3 2 0,-1-3 45,4-10 0,-1-4 90,-6 2 0,-4-2 90,-2-4 0,-3 1 494,2-13-90,-11 14 1,-18 28-270,-11 20-270,-10 10 0,14-6 0,1 0-90,-13 0-809,43 11-631,18-33-134,-4 3 0,3-1-906,6-7 0,0-3-579,-7 2 1,-1-3 2766,5-6 1,-2-2 3350,17-7 1528,-11-15-359,-11 15-1710,-17 3-988,-2 10-451,-9 9-629,0 9 451,-9 2-811,-2-9 252,0 13-432,3-13-360,16 18 360,12-9 90,10 6 180,10-6 0,-10 9 450,-2 8 89,-17 2-449,-4-2 0,-5 1 180,-20 23-315,8-22 0,-1-1-45,-4-4 0,-1-2-270,-12 7-539,8-19 89,18-13 360,22-26 90,3 5 0,4-2-586,7-4 1,2-3 795,-8 4 0,2-2 0,-1 1 60,-2 2 0,-1 0 0,1 0 30,3 1 0,0-1 0,-2 2 554,-1-6 1,-2 3 315,20-2-180,-34 12 89,-2 36-269,-18 12-450,4-2 0,-1 3 0,-5-1 0,3 1-211,8-1 0,6-1-239,6-3 0,7-4-225,13-9 1,6-5-900,2 3 0,0-4-3432,1-6 1,-3-2 3932,3 1 0,-15 0 0,-26 0 0</inkml:trace>
  <inkml:trace contextRef="#ctx0" brushRef="#br1" timeOffset="34342">22774 4292 20485,'0'50'1080,"0"-2"-990,0-18-270,0-10 180,0-12-90,9-8-90,10-26 0,20-6-223,-18-1 1,0-2 357,3 4 0,0 1 50,-4 4 0,-1 2 534,11-4-179,-10 36-90,-11 32-225,-5-11 0,0 3-45,-3 3 0,0-1-45,3-3 0,1-3-45,4 11-270,2-19-179,17-29-1,11-30 360,-18 10 0,0-3 90,4-3 0,-2 0 1068,-2-15-168,6 22-183,-25 37-537,6 30-180,-8 13-360,-1-17 0,2-2-2698,17 8-6683,12-13 9522,21-36 1,-19 3 0,-6-12 0</inkml:trace>
  <inkml:trace contextRef="#ctx0" brushRef="#br1" timeOffset="35143">23656 4076 15988,'19'0'-5937,"1"0"4768,0 0-540,-10 0 899,-1 0 451,-9 0 5576,0 0-3868,0-9-270,0 7-89,0-7 179,0 9 720,0 0-1080,9 0-179,-7 0-270,7 0-90,-9 0 1349,0 0-1259,0 18-181,0 4 1,0 17-135,0-12 0,0 2-45,-4 1 0,-1 1 0,-3 8 0,-4 1-232,-2-5 1,-2-1 231,1-2 0,-1-5 90,-12 4 0,17-14-90,3-17 0,8-26-180,0-15 90,3 4 0,2-5-639,0-10 1,1-2 668,2 17 0,2 0 0,1 0 30,-2-8 0,0-1 0,3 2 0,2 5 0,3 2 0,0 2-15,6-13 0,4 6 44,1 15 1,3 6 45,-2 9 0,1 7-45,0 11 0,-1 5 135,-4 3 0,0 3 0,1 6 0,-5 4 45,-8 2 0,-4 1-90,9 20 179,-19-2-179,1-18 90,0 7-180,-8-24 0,-12 13 0,-19-15-90,-3 9 0,3 8 1457,11-6-1277,17 15-90,2 2 0,18 3 0,-1-13 0,4-2-810,18 6-674,-11-9 0,2-2-8347,18-1 9661,9-1 1,-24-11 0,2-9-1</inkml:trace>
  <inkml:trace contextRef="#ctx0" brushRef="#br1" timeOffset="35585">24400 3998 22194,'0'48'630,"0"-20"0,0 2-585,1 13 0,-2 1-45,-2-2 0,-2-1 0,0 0 0,-1-3-270,-5 10 0,2-29-90,9-19 270,0-28 0,4 0 0,1-3 0,5-8 0,0-3-461,-4-6 1,1-2 505,2 1 0,-1 0-295,-3 8 0,-1 2 430,-5 7 0,4 5 180,14 8 0,3 47-46,-5 0 1,1 5-525,3 10 0,1 3 345,4 3 0,0 0 0,-4-7 0,1-3 342,2-3 1,2-5-118,14 0 213,0-14-393,1-43-90,-10-15-578,-14 4 0,-4-5 128,-1-2 0,-2-1-585,0-8 1,2-1-1575,2 3 1,2 2 2608,0 2 0,0 5 0,7-8 0,-4 23 0</inkml:trace>
  <inkml:trace contextRef="#ctx0" brushRef="#br1" timeOffset="35967">25243 3723 22104,'9'29'2069,"2"10"-1799,0 11-225,-6-13 0,-2 2 0,-2 1 0,-2 1-214,1 7 0,0 2 214,1 4 0,-2-2-351,-2-9 0,-2-3 351,0-4 0,-1-4-405,-5 5 499,2-26-409,9-20 1,0-39 179,4 10 0,1-5-481,0 3 1,1-3-1,3 0 571,2-1 0,3 1 0,0-1-60,-1 1 0,0-1 1,2 3-153,9-11 1,0 6 301,-9 18 0,1 6 675,12 4-495,-9 64-90,-12-16 0,-3 3-90,2 19 0,-3 3-646,-2-1 1,-2 1 510,1 0 0,0-1-585,0-8 1,0-3-547,0-12 0,0-3-8655,0 9 9253,0-26 1,0-3 0,0-8-1</inkml:trace>
  <inkml:trace contextRef="#ctx0" brushRef="#br1" timeOffset="36100">25380 4076 22014,'35'-22'-4093,"-6"16"1,3 4 4092,23 1 0,0 4 0,-20 1 0,-3 0 0,-1-4 0,-1 0 0</inkml:trace>
  <inkml:trace contextRef="#ctx0" brushRef="#br1" timeOffset="36708">26831 4017 20755,'-9'20'3778,"7"17"-3148,-7 13-540,8-20 0,2 1-90,-1 4 0,0-3 0,0 10-90,0-14-1080,0-19 541,18-61 89,3 4-200,-1 1 1,0-2 649,-6 12 0,2 4 369,3 7 0,-1 2 531,-5-4 89,13 28-89,-24 37-90,7 15-541,-8-18 1,-2 2-180,1-1 0,0-3-90,0 10 0,0-14-809,9-19 830,10-35-381,0 6 1,2-2 179,3-12 0,2-2-226,3 1 1,1 1 495,-5 3 0,0 3 359,14-2 451,-20 12-180,-10 36-361,-9 12-269,1-2 0,-2 3-90,-8 21-899,7-4-2249,2-28-5847,29-12 9288,21-25 0,-15 12 0,0-12 0</inkml:trace>
  <inkml:trace contextRef="#ctx0" brushRef="#br1" timeOffset="36959">27693 4037 21565,'0'37'2248,"-9"4"-2338,-2-8-179,9 2-451,22-33-90,30 7 451,2-27 186,-22 9 1,-3-4 262,3-26 375,-1 0 165,-18 0-91,-3 0-449,-17 17-180,-19 4-2069,-5 18-7672,-6 0 9702,11-8 1,17 6 0,2-7 0</inkml:trace>
  <inkml:trace contextRef="#ctx0" brushRef="#br1" timeOffset="37343">28222 3488 22644,'-8'28'3148,"5"12"-2878,-1-8 0,0 3-180,3 8 0,2 3-1182,-1 8 0,0 1 1092,-4-4 0,-1-2-45,1 1 0,-3-4 274,-3-18 1,0-4-769,0 22 651,27-26-921,16-9 404,3-9 0,4-4-467,-4-6 0,0-4 647,13-5 0,-2-5 382,-14-2 1,-3-2-68,1 1 0,-5 0 582,-7-23 47,-10 26-179,-18 13-270,-2 12 711,-9 23-981,1-5 669,-1 1-1928,27 4-2339,15-23 45,5 2 0,5-2 3553,3-6 0,-1-2 0,10 2 0,-9-5 0</inkml:trace>
  <inkml:trace contextRef="#ctx0" brushRef="#br1" timeOffset="37901">29085 3841 25522,'-9'50'630,"-2"-11"-450,0-2-270,2-15 180,9 15-90,0-15 90,0 6-90,9-17-180,2-2-270,17-9-89,3 0 89,8-9 90,0-11 270,1-10 0,-10-1 180,-10 3 0,-12 8 180,-8 10 719,0 1-629,0 35-180,0-2-180,0 15 0,9-11-90,11-17-809,1-2-541,25-9-628,-4-9-2688,-14 1 1,2-3 4755,1-4 0,-3-1 0,5-5 0,-7 3 0</inkml:trace>
  <inkml:trace contextRef="#ctx0" brushRef="#br1" timeOffset="38484">29810 3449 24083,'5'29'689,"1"1"1,-1 3 0,-2 1-555,-2 1 0,-2 0-45,1 4 0,0 0-90,0-4 0,0 0 0,0 0 0,0-3-270,9 10-270,11 4 91,10-33-91,9 4-90,9-17 1,3-17 494,-22 7 0,0-2 135,-3-6 0,-2-3 0,16-19 449,-21 1 91,-10 9-90,-9 10-180,0 20-90,-9 2 0,7 33-270,-16-20 90,16 22-630,11-17 180,22 0-675,0-13 1,5-3-900,8-2 1,2-4-2520,3-6 1,2-4 4416,4-3 1,-4-1 0,-22 5 0,-3 1 0,17-8 0</inkml:trace>
  <inkml:trace contextRef="#ctx0" brushRef="#br1" timeOffset="38737">30750 3684 20305,'-26'11'4768,"2"6"-4319,-15 3-359,11 2-90,8 6-449,9-17-1,11 6-180,20-14 91,19 5 449,3-8 180,6 0 89,-18 9 451,-10 11 90,-12 10-1,-8 9-179,-8 0-450,-12-8-900,-2-12-3597,-6-1 4407,8-16 0,9 7 0,3-9 0</inkml:trace>
  <inkml:trace contextRef="#ctx0" brushRef="#br1" timeOffset="40000">22519 5879 10411,'0'-19'6117,"0"8"-4858,0 2-270,-9 9-449,-2 0 0,-8 9-1,-10 10-359,-1 20-180,14-14 0,1 0-90,-13 17 90,17-5 0,20-26-270,30-11 0,-13-12 1,1-4 179,11-3 0,0-4-251,-10-10 1,-4-1 340,1 7 0,-2 1 44,-8 1 1,-2 2 405,7 4 0,-1 10-180,1 27 90,8 3 89,3 19-269,-9-1 0,4 0 0,-24 0-90,7-8 90,-9 6 231,-9-33-950,7 11-451,-7-50 1,9-6 719,7 7 0,3-2 180,4-4 0,3 2 90,3 6 0,1 3 720,19-10 89,-12 21-269,-9 45-360,1 5-90,-10-3 0,0 1-45,2-3 0,4-4 45,23 8-90,11-14-135,-17-18 0,2-7-135,0-5 0,0-2 45,4 0 0,0-3 180,-3-9 1,-2-2 88,-3 8 1,-4 0 0,-10-3 0,-3 0 225,3-6 360,-26 19 0,-10 4 89,-3 34-449,-6 3-90,8 11 0,18 7-180,22-26-270,10-11 0,7-4-855,3-5 1,3-4-1545,-6-3 1,3-2 0,-1 1 2544,17 0 0,-3-1 0,-19-3 0,-3 0 1,21 2-1</inkml:trace>
  <inkml:trace contextRef="#ctx0" brushRef="#br1" timeOffset="41209">25655 5722 23364,'-5'31'569,"1"-1"1,3 8 0,0-2-570,-8 8 0,9-15 0,0-1-90,0-7-270,0-3-180,18-36-89,3-12 449,-2 2 0,2-3-264,3 1 1,0-1 443,-4-4 0,1 3 44,4 9 1,-2 4 494,-1-9 91,4 19-90,-24 27-180,7 12-181,-9 20-269,0 0 797,0-11-1067,8-19-448,12-20-91,19-28 539,-18 8 0,0-2 360,7-11 0,0-1-285,-7 7 0,0 2 375,-2-1 0,1 4 450,8 2 0,-17 20-91,-2 28-269,-9 14-180,0-13 0,0 1 0,0 11-90,8-4-719,12-26 209,10-11-209,18-11 359,-6-26 360,6 13 90,-28 1 0,-1 0 270,11 1 450,-10 3 179,-11 10-179,-9 18-271,0 19-359,0 14-90,0 8 90,0-2 0,8-27-180,21-3-270,3-27 1,16-11 179,-9-10 270,-8-9-90,-12 8 0,-10-6 90,-9 15-180,0 12-180,-17-6 270,12 23-180,5-25 270,22 16-180,17-6 720,1 16 89,-10 12-359,-2 19 0,-17 11-315,-6-20 0,-1-1 45,-4 12-180,0-4 0,0-26-360,9-2 450,19-35-45,4 6 0,4-2-45,4-12 0,3-1-455,-9 14 0,3 1 0,-2 0 590,7-10 0,-3 3 89,-8 11 1,-4 2 225,2-6 180,-21 11-270,-8 9 0,0 9 0,-8-7-91,-3 7 1457,0 8-1546,2 5-90,9 17-90,18-8-540,3-12-1079,27-10-4047,2-9 5756,1 0 0,-21 0 0,-13 0 0</inkml:trace>
  <inkml:trace contextRef="#ctx0" brushRef="#br1" timeOffset="42025">29359 5585 21025,'0'39'1799,"0"9"-1619,0-6-135,1-13 0,-2-2-135,-8-3 270,7 2-360,2-34-180,28-29 135,-8 12 0,2-3-447,11-10 0,2-2 627,-5 0 0,0 2-158,0 5 0,-1 5 383,-5 6 0,0 4 450,15 1-181,-8 43 91,-3 15-655,-21-7 0,-3 2 115,1-1 0,-1 0 570,-5-4 0,2-3-1200,7 2-1807,12-12-7394,19-27 9612,3-11 1,-12 7 0,-13-4 0</inkml:trace>
  <inkml:trace contextRef="#ctx0" brushRef="#br1" timeOffset="42360">30202 5468 18596,'-9'10'2789,"-2"-10"-2070,0-2-269,2 2 90,-8 2-270,-5 25-270,-26-6-90,16 10 90,3-3-90,21-8-540,34-9-89,7-11 539,-5-9 0,3-2 45,-2 1 0,0-2 135,-3-2 0,-2 0 90,16 3 180,-12 2-180,-17 27-180,-3 12-1349,1 3-6207,19 4 7646,14-26 0,-9-2 0,-7-9 0</inkml:trace>
  <inkml:trace contextRef="#ctx0" brushRef="#br1" timeOffset="42667">30829 5409 23723,'-18'19'990,"5"10"-990,-15 1-90,8 1 0,1-12 0,17-1-90,13-7 90,19 8 90,9 1 90,-8-1-90,-12 10 90,-10-8 0,-9 25-90,-17-22-630,3 13-2878,-14-26-6323,9-11 9365,8-11 1,2 0-1,9 3 1</inkml:trace>
  <inkml:trace contextRef="#ctx0" brushRef="#br1" timeOffset="43552">31260 5370 24263,'0'33'509,"0"1"1,-4 1 0,-1 0-465,1 0 0,-3-1-45,-2-3 0,-1-3-90,-1 20 180,2-17-360,27-12-359,12-10-1,20-9 270,-16-7 1,0-3 269,-3-4 0,-1-3-439,0-6 1,-1-4 483,-4-2 0,-2-1-146,-7 1 0,-2-1 281,1 5 0,-2 0 90,-2-14 180,-2 20 269,-9 18-359,-9 21 498,-11 11-768,-1-1 221,1 7-221,11-24-540,36 5-359,5-18 404,-3 1 0,1-2 105,0-7 1,-1-2 299,21-12 90,-25 8 0,-2-2 539,7-12 541,-1 17-181,-18 11 1,-3 19-271,-8 20-539,0 12 0,0-1-90,0-11-180,0-20-449,18-10 239,-5-26-60,24-14 271,-7-10 134,-10 12 0,0 1 45,10-4 449,7 3 361,-24 21-270,13 16-361,-24 21-89,7 3-90,0 7-90,-7-10-719,15-18-540,-6-3-540,9-16-810,-1-12 1080,1-10 540,0-10 1169,-1 1 1979,1 9-360,-9 1-450,-3 19-719,1 1-271,2 9-269,9 0-90,17 0-2068,4 0-766,-12-4 1,1-1 2923,20-6 0,-19 0 0,-14 3 0</inkml:trace>
  <inkml:trace contextRef="#ctx0" brushRef="#br1" timeOffset="43752">32593 5017 23184,'-5'39'1259,"1"0"0,3 9 1,0 0-1215,-8-3 0,0 1-1040,8 8 1,0-1 499,-3-11 1,0-3-564,3-4 0,2-3-5238,-1 7 6398,0-10 1,0-18 0,-1-3-1</inkml:trace>
  <inkml:trace contextRef="#ctx0" brushRef="#br1" timeOffset="47209">33142 4997 19676,'30'0'809,"7"9"-629,-6 2 0,8 8 90,-9 1 90,-10 8 0,-11-6-91,-9 15-89,0 2 0,-1 11-284,-2-20 1,-2-1 103,-6 13-180,0 3 90,2-23-989,9 6-2249,18-17 3328,12-2 0,-6-9 0,3 0 0</inkml:trace>
  <inkml:trace contextRef="#ctx0" brushRef="#br1" timeOffset="47392">33357 5840 20845,'-11'17'1889,"-6"-12"-2878,6 3-8842,0-10 9792,2-6 1,9 8 0,0 0-1</inkml:trace>
  <inkml:trace contextRef="#ctx0" brushRef="#br1" timeOffset="68535">18638 3958 12480,'-19'-8'5936,"-1"6"-5486,1-7-270,-1 0-90,9 16-180,-6-23-180,15 23-1079,-7-16-2069,9 9 689,0 0 1,0 0 0</inkml:trace>
  <inkml:trace contextRef="#ctx0" brushRef="#br1" timeOffset="68675">18619 3939 14369,'-39'-13'-1102,"0"0"0,-1 0 0,-13-1 0,17-3 1102,45-20 0,-5 24 0,14-4 0</inkml:trace>
  <inkml:trace contextRef="#ctx0" brushRef="#br1" timeOffset="68800">18619 3625 14998,'-35'0'420,"0"0"0,0 0 0,2 0-4828,-8 0 4408,4-17 0,26 12 0,3-12 0</inkml:trace>
  <inkml:trace contextRef="#ctx0" brushRef="#br1" timeOffset="68925">18481 3410 11940,'-30'0'-594,"-1"0"0,-16-9 1,27 7-1,11-7 1</inkml:trace>
  <inkml:trace contextRef="#ctx0" brushRef="#br1" timeOffset="69058">18560 3233 11580,'-29'0'540,"-1"0"0,-20 0-1800,11 0-1798,11-8 3058,43 5 0,-17-5 0,28 8 0</inkml:trace>
  <inkml:trace contextRef="#ctx0" brushRef="#br1" timeOffset="69158">18541 3214 10681,'0'0'0</inkml:trace>
  <inkml:trace contextRef="#ctx0" brushRef="#br1" timeOffset="69267">18756 3175 11311,'0'19'989,"0"-8"-5037,0 6 4048,9-14 0,-7 5 0,7-8 0</inkml:trace>
  <inkml:trace contextRef="#ctx0" brushRef="#br1" timeOffset="69375">19030 3331 10861,'-30'31'-630,"2"-12"0,17-10 1,2-9-1</inkml:trace>
  <inkml:trace contextRef="#ctx0" brushRef="#br1" timeOffset="69508">18913 3723 7083,'-11'11'0,"2"-2"0</inkml:trace>
  <inkml:trace contextRef="#ctx0" brushRef="#br1" timeOffset="69633">18795 4135 12120,'-30'19'-338,"1"-16"1,18 3 0,3-15 0</inkml:trace>
  <inkml:trace contextRef="#ctx0" brushRef="#br1" timeOffset="69767">18874 4292 11850,'-9'13'-720,"15"2"1,-12-24-1,15 9 1</inkml:trace>
  <inkml:trace contextRef="#ctx0" brushRef="#br1" timeOffset="69875">18971 4252 12210,'-30'-17'-450,"10"13"0,12-14 1</inkml:trace>
  <inkml:trace contextRef="#ctx0" brushRef="#br1" timeOffset="70017">18971 3802 9512,'-19'-9'-630,"8"7"0,2-7 1</inkml:trace>
  <inkml:trace contextRef="#ctx0" brushRef="#br1" timeOffset="70133">19109 3606 6813,'0'0'0</inkml:trace>
  <inkml:trace contextRef="#ctx0" brushRef="#br1" timeOffset="70275">19344 3488 14729,'-31'11'-4318,"3"-11"4318,17 6 0,3-12 0,8 15 0</inkml:trace>
  <inkml:trace contextRef="#ctx0" brushRef="#br1" timeOffset="70400">19383 3802 10051,'-11'11'-690,"3"-3"1,8-8-1</inkml:trace>
  <inkml:trace contextRef="#ctx0" brushRef="#br1" timeOffset="70943">18677 4390 9871,'-19'0'-1349,"-1"0"1349,1-9 0,8 7 0,2-7 0</inkml:trace>
  <inkml:trace contextRef="#ctx0" brushRef="#br1" timeOffset="71079">18384 4331 9422,'-20'-48'-1050,"9"24"1,2-2-1</inkml:trace>
  <inkml:trace contextRef="#ctx0" brushRef="#br1" timeOffset="71192">18442 3723 6273,'0'0'0</inkml:trace>
  <inkml:trace contextRef="#ctx0" brushRef="#br1" timeOffset="71327">18599 3468 9961,'-11'11'0,"3"-2"0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26:53.715"/>
    </inkml:context>
    <inkml:brush xml:id="br0">
      <inkml:brushProperty name="width" value="0.09071" units="cm"/>
      <inkml:brushProperty name="height" value="0.09071" units="cm"/>
      <inkml:brushProperty name="color" value="#00B050"/>
    </inkml:brush>
  </inkml:definitions>
  <inkml:trace contextRef="#ctx0" brushRef="#br0">25224 5193 14908,'-11'-11'1799,"2"3"-1349,9 16 0,-9 12-180,-10 19-45,4-11 0,-1 3-91,0 3 1,2 2-90,-2 3 0,3 0-346,6-4 0,3 0 346,6 0 0,5-3-19,24 10 19,-4-26 0,5-4 45,2-5 0,1-5 0,1-9 0,-2-4 0,1-2 0,-2-4-90,-7-7 0,-2-2 0,-3 1 0,-3-1 0,-7-2 0,-3 0 0,1-13 421,-18 1-601,-19 12-449,-14 8-226,13 10 1,0 1-6522,-21-11 7376,10-17 0,21 22 0,10-11 0</inkml:trace>
  <inkml:trace contextRef="#ctx0" brushRef="#br0" timeOffset="250">25635 5017 14998,'22'11'3778,"13"15"-3058,-22-4-495,2 0 0,-2 4-91,-6 6 1,-3 3-90,1 0 0,-1 2-560,-4 7 0,0-1 110,0-12 0,0-1-1094,0-1 1,0-1-8333,0 2 9812,9-10 1,-7-12 0,6-8 0</inkml:trace>
  <inkml:trace contextRef="#ctx0" brushRef="#br0" timeOffset="554">25733 5036 17877,'34'-5'90,"0"-1"0,5 1 0,0 2-135,2 2 0,-1 2-323,0-2 1,-2 2 682,-7 5 0,-3 5 468,11 20-334,-27-4 1,-4 5-135,-2-3 0,-4 2-90,-4 12 0,-4-1-180,-3-6 0,-2 0-347,-3 8 0,-3-1 77,-2-6 0,-1-4-1226,5-6 0,0-4-8380,-14 5 9515,10-28 0,8-2 1,2-6-1</inkml:trace>
  <inkml:trace contextRef="#ctx0" brushRef="#br0" timeOffset="776">26282 5095 16707,'39'37'5307,"-8"-4"-5127,-11-6 0,-3 3-45,-10-1 0,-1 0-90,8 1 0,-2 1-270,-10 3 0,-2 0-675,5-4 1,-1-1-3508,-4 12 4407,0-4 0,0-26 0,0-2 0</inkml:trace>
  <inkml:trace contextRef="#ctx0" brushRef="#br0" timeOffset="1000">26458 5017 17067,'0'-11'3418,"0"2"-3238,27 9-90,5 0-135,-3 1 0,1-2-315,0-2 1,-1-2-1260,21-6-1620,-2-9-6025,-26 9 9264,-5 2 0,-17 9 0,0 0 0</inkml:trace>
  <inkml:trace contextRef="#ctx0" brushRef="#br0" timeOffset="1176">26537 5154 14639,'-9'13'4227,"24"2"-4047,7-23-540,28 8-1529,0 0-2968,-2 0 4857,-17 0 0,-12 0 0,-10 0 0</inkml:trace>
  <inkml:trace contextRef="#ctx0" brushRef="#br0" timeOffset="1360">26478 5526 17157,'24'0'3058,"2"0"-3013,10 1 0,5-2-765,-11-3 1,0 0-3509,5 3 1,-2-1 4227,8-15 0,-12 15 0,-21-7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27:37.831"/>
    </inkml:context>
    <inkml:brush xml:id="br0">
      <inkml:brushProperty name="width" value="0.09071" units="cm"/>
      <inkml:brushProperty name="height" value="0.09071" units="cm"/>
      <inkml:brushProperty name="color" value="#00B050"/>
    </inkml:brush>
    <inkml:brush xml:id="br1">
      <inkml:brushProperty name="width" value="0.09071" units="cm"/>
      <inkml:brushProperty name="height" value="0.09071" units="cm"/>
      <inkml:brushProperty name="color" value="#00B0F0"/>
    </inkml:brush>
    <inkml:brush xml:id="br2">
      <inkml:brushProperty name="width" value="0.09071" units="cm"/>
      <inkml:brushProperty name="height" value="0.09071" units="cm"/>
      <inkml:brushProperty name="color" value="#FF0000"/>
    </inkml:brush>
    <inkml:brush xml:id="br3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9466 9172 14099,'-19'-9'1889,"8"7"-1439,2 11 269,9 21-449,0 20-180,0-20 0,0-1-180,0 12 270,17-4 0,5-26-180,18-2 90,-10-9-180,-2-17 0,-8-5 180,-9-17-90,-3-9 90,-8 24-90,-17-11 0,-5 24-1709,-17 0-5217,0 2 6926,8 1 0,12 5 0,10-5 0</inkml:trace>
  <inkml:trace contextRef="#ctx0" brushRef="#br0" timeOffset="395">9682 8780 14099,'0'39'6746,"9"9"-5756,10 2-676,-8-21 1,0 1-315,3-1 0,0 1 0,-4 0 0,0-2 0,9 14-270,-8-5-449,7-26 269,-16-3-90,15-25 1,-6-14 269,9-1 360,-1-14-90,1 33 270,-9-4 269,6 34 91,-15 5-180,7 26-360,-9 2 0,0 0-180,0-2-1619,0-26-4768,0-5 6477,0-17 0,0 0 0,0 0 0</inkml:trace>
  <inkml:trace contextRef="#ctx0" brushRef="#br0" timeOffset="725">10211 8819 20935,'-20'30'720,"9"16"-900,-6-31 90,15 20 0,2-24 0,20 0 90,10-2 0,9-9 0,1 0 180,-10 0 90,-2 17 269,-17-4 1,-2 24-180,-9-6-360,0 17-990,-18-16-4586,5-3 5576,-6-12 0,10-15 0,9 7 0</inkml:trace>
  <inkml:trace contextRef="#ctx0" brushRef="#br0" timeOffset="3759">9741 12092 12030,'-20'11'3418,"0"-11"-3148,9-2-180,3 19 180,-1-10-90,7 36 90,2-21-180,11 8 89,17-10-269,3-11 180,8-18 0,-9-2 0,-1-17 0,-10-3-90,-8-8 90,-2 9-90,-9 19-360,-18-4-2158,5 21-5488,-24-15 8006,15-8 0,3 13 0,10-14 0</inkml:trace>
  <inkml:trace contextRef="#ctx0" brushRef="#br0" timeOffset="4133">9917 11680 17787,'9'40'1574,"0"-13"0,1 2-1439,1 1 0,0 1-90,8 8 0,-1 1-45,-7-1 0,0 0-251,3-7 0,0-3 251,6 19-195,-1-29-255,1-19-96,-9-28 6,6-13 405,-11 12 0,-1-1 225,15-20 0,-1 19 90,1 14 794,0 34-345,-10 23-89,8 12-360,-16-18 0,-2-1-90,9 17-90,-9-2-1080,0-17-1888,0-12 2968,0-19 0,0-2 0,0-6 0</inkml:trace>
  <inkml:trace contextRef="#ctx0" brushRef="#br0" timeOffset="4434">10407 11778 20935,'0'31'270,"0"6"-540,0-15-539,9 6-181,10-17 630,12-2 360,8-9 0,-8 0 450,-3 8 629,-17 12-269,-3 10-360,-8 10-360,0-1-180,0 0-2519,-8-9 2609,-3-10 0,0-11 0,2-9 0</inkml:trace>
  <inkml:trace contextRef="#ctx0" brushRef="#br0" timeOffset="21998">14836 7035 14189,'-19'29'2518,"-1"10"-2338,14-11 0,1 3-45,0 3 0,1 1 0,4 5 0,0-1-486,0-4 0,0 0 396,0-5 0,0-2 363,0 12-498,0-21 296,0-28-296,0-21 135,4-2 0,1-4-45,4-7 0,2-3-660,-1-8 0,2-1 630,-1 19 0,3-1 0,-2 1-15,-2-14 1,1 2 34,8 12 1,0 3-81,2-15 360,16 28 270,-15 12 0,6 25 449,-17 13-359,-2 20-450,-9-20 0,0-1 298,0 0 0,0 1-388,-3 5 0,-3-2-305,-14 10-2124,-10 3-4497,-9-35 6836,0-37 0,17 17 0,4-26 0</inkml:trace>
  <inkml:trace contextRef="#ctx0" brushRef="#br0" timeOffset="22363">15189 6467 16168,'10'30'1619,"0"-1"0,0 4 0,-1 1-1394,-3 1 0,-1 0-711,0 4 1,-1 1 485,1-5 0,-1-1-74,-3-4 0,0-1-915,7 19 226,1-26-856,2-22 449,17-22 181,-6-26 944,-3 27 0,-1 1 944,4-20 1215,-2 21-764,-3 10-54,-6 27-936,0 3-270,-3 27-360,1-6-1079,2 5-1439,17-25-6387,3-4 9175,17-44 0,-24 19 0,2-19 0</inkml:trace>
  <inkml:trace contextRef="#ctx0" brushRef="#br0" timeOffset="22647">15797 6742 19766,'-20'-1'1619,"-8"1"-1259,6 18-360,-6 4-90,8 8-90,9 7-90,2-24-540,27 5-449,4-18 270,17-18 269,0-3 450,0-10 270,-8 11 450,-12 12-180,-10 8-180,-9 8-360,9 3-3598,10 9 3868,12-9 0,-9-2 0,-5-9 0</inkml:trace>
  <inkml:trace contextRef="#ctx0" brushRef="#br0" timeOffset="23063">16189 6644 17247,'0'28'3148,"0"2"-3238,0 1 90,8-3-269,3-17 179,18-2 90,-8-1 90,8-5 269,-18 23 271,-3-4 90,-8 25-541,-3-17 1,-3-1-180,-4 23-719,-10-4-900,0-37-180,9-13 0,12-35 809,18-4 1035,-5 8 0,3-2 360,2 4 0,1 1 584,-4 4 1,-2 2 1438,6-4-989,-11 19-89,-9 9-451,0 18-809,0 12-90,0 20-90,8-9-1259,21-12-2519,21-21 765,-8-14 0,3-5 3103,2 1 0,-2-2 0,-12 2 0,-3-1 0,13-7 0</inkml:trace>
  <inkml:trace contextRef="#ctx0" brushRef="#br0" timeOffset="23796">17874 6585 20036,'0'28'599,"0"0"1,0 6 0,0 2-511,0 12 1,0 2-1241,0 4 1,0 1 1150,0-4 0,0-2 170,0-3 0,0-5-980,0 1 665,0-16-484,9-52-1,2-25 360,2 13 0,2-4 90,0-7 1,1 0 44,3 8 0,1 1-130,-1 0 0,1 4 355,-1 14 0,1 3 630,19-10 1423,1 21-1334,-19 25 170,5 5-349,-23 17-270,5 9-450,-17-7 0,-10 7-1529,-3-26-1350,-6-5 2969,8-43 0,9 20 0,3-20 0</inkml:trace>
  <inkml:trace contextRef="#ctx0" brushRef="#br0" timeOffset="24006">18286 6232 20845,'5'28'1409,"1"1"0,-1 4 1,-2 3-1320,-3 8 0,0 2-135,4 7 0,1 0-450,-5-6 0,2-2-1076,5 0 1,4-3-1398,8 8-4228,12-22 7268,8-19 0,-17-9 0,-5 0 0</inkml:trace>
  <inkml:trace contextRef="#ctx0" brushRef="#br0" timeOffset="24231">18599 6663 19586,'11'28'2428,"-2"3"-2428,-9-1-539,9-10-91,10-11 180,12-9 270,-1-18 270,-1-3 90,-19-10-90,-1-6-90,-9 15-809,-9 3-5758,-10 1 6567,-3 16 0,2-7 0,12 9 0</inkml:trace>
  <inkml:trace contextRef="#ctx0" brushRef="#br0" timeOffset="24389">18816 6526 20665,'28'0'2519,"2"-9"-3329,18-2-2248,2-8-5937,0-1 8995,-11 1 0,-19 8 0,-12 2 0</inkml:trace>
  <inkml:trace contextRef="#ctx0" brushRef="#br0" timeOffset="24571">19089 6134 17697,'-19'9'6116,"-1"10"-5666,9 29-405,6-14 0,1 2-135,4 4 0,0 0-945,0 0 1,0-1-1440,-1-8 1,2-3 2473,17 11 0,-14-20 0,14-10 0</inkml:trace>
  <inkml:trace contextRef="#ctx0" brushRef="#br0" timeOffset="24831">19344 6389 23004,'-9'30'180,"7"-2"-1619,2-17 359,20 7 900,10-16 270,10 7 630,-10-1 899,-10 3-450,-12 18-539,-8 1-540,0 18-1259,-9-7-7017,-1-1 8186,-10-21 0,9-10 0,2-9 0</inkml:trace>
  <inkml:trace contextRef="#ctx0" brushRef="#br0" timeOffset="34404">20716 6075 19766,'0'28'389,"0"1"1,-8 5 0,-2 1-345,4 9 0,-1 2-45,-6 3 0,-2 0-845,4-8 1,2-2 394,3 0 0,2-2-315,-1-6 1,1-3-1215,4 22-1709,0-10-1385,0-12 5073,0-17 0,0-2 0,0-9 0</inkml:trace>
  <inkml:trace contextRef="#ctx0" brushRef="#br0" timeOffset="35022">20559 6624 12750,'-11'-22'1079,"20"5"-2338,22 8-1350,19-2 1293,-17 2 1,1-1 1315,-3-4 0,-1-1 903,0 4 1,-1 0 2334,10-8-478,-11 1-1321,-17 16-629,-2-6-181,-9 8 746,0 17-1015,-9 5-162,-2 17-108,-8-9-90,8 7 0,11-15-90,11-2-360,17-11 180,3-9-90,-1 0 270,-10-9 90,-12-2-90,-8-17 90,0 6 0,0-6-180,0 8 180,0 9 180,0-6 180,9 14 360,2-5 269,9 8-269,-1 8-181,1 3-179,-9 9-270,6-9 90,-6-2-90,9-9 0,-1 0-270,9-9-180,12-11 315,-19 1 0,-1-1-135,19-13 180,-2-4 90,-6 26 90,-1 3 90,-1 8-90,-10 0-90,1 8-990,-1-5-3867,10 5 4767,19-25 0,-22 13 0,9-14 0</inkml:trace>
  <inkml:trace contextRef="#ctx0" brushRef="#br0" timeOffset="35987">22499 6487 16168,'-30'0'4407,"1"8"-3777,10 21-450,-1 12-180,1 9 0,8-2-540,20-9-449,21-17-91,12-4 361,6-36 539,-18-4 180,-10-8 90,-12-7 180,-8 24-180,0-5-270,-9 1 90,7 4-90,-6-15 270,8 8 0,17 9 629,5-6 720,17 14 91,-8 12 89,-3 13-810,-17 17-359,6 9-360,-15-7-180,7-1-630,-9-21-1528,17-10-271,5-18 1304,1-3 1,2-4-765,0-4 1,0-1 1258,5-5 1,-1 1 1843,-3 5 0,-2 1 3014,7 0-1440,-14 10-899,-17 26-629,0 5-900,0 17-91,0 1-89,9-10-90,10-10-180,12-12 1,8-16-1,9-12 180,-15-10 90,4-10 90,-27 1-91,-1 0 91,-9 17 450,0 13-180,-9 29-270,-2 19-180,-8-6-450,8 13-1709,20-25-4677,21-1 6836,4-14 0,0-3 0,3-3 0,7 0 0</inkml:trace>
  <inkml:trace contextRef="#ctx0" brushRef="#br0" timeOffset="37329">24263 6506 17787,'0'-11'3958,"-8"3"-3868,5 16-90,-14-14 0,15 21 0,-7-13 89,27 18-89,-5 8 0,15 3 90,-17 17-45,-6-20 0,-1 2 90,-4 4 0,-1 2 45,3 7 0,-4 1-440,-9 1 1,-4-1 483,5 2 1,-4-2-135,-13-4 0,-2-2-90,8-3 0,0-2-88,-3-6 1,0-4-902,-6-2-540,10-5-90,12-51 449,16-6 1170,4 3 0,5-3-30,0 9 0,3-1 0,2 0-76,0 2 1,2 1-1,2 0 136,2-3 0,3 1 0,-3 1 285,3-5 0,-1 2 90,0 0 0,-4 1-104,-9 3 0,-3 1 508,5-12-89,-10-5-1,-9 24-269,0 2-270,0 12 1436,0 8-1436,0 0 52,0 8-142,0 12-90,0 2 0,0 15 90,0-15-90,17 6-360,23-17-179,12-2 314,-15-17 0,2-2 135,-3 5 0,-2-3-307,1-14 1,0-2 351,-1 8 0,-1 0-32,-7-4 1,-2 0 616,15-8 179,-10 17 181,-19 3-1,-1 25-89,-9 13 421,0 21-1186,1-22 0,-2 0 45,-8 21-15,-2-19-435,1-14-720,1-17 271,26-8-540,14-12 944,-3 1 0,3-1 180,-1-1 0,1 0 180,-1 5 0,-1 2 945,10-3 449,-11 17-359,-17 0-451,-3 17-449,-8-4 90,9 15-90,2-17-180,26-2-270,5-9 180,8-9 45,-21 5 1,-2-3 44,6-21 90,4 6 90,-26-15 89,-3 15 181,-8 3 180,0 10-90,-8 35-360,-3-2-90,-9 15 0,9-2-630,20-15-899,22-2-1979,19-11-1408,-21-8 1,1-2 4776,0-4 0,-2 1 1,5 2-1,-7-7 1</inkml:trace>
  <inkml:trace contextRef="#ctx0" brushRef="#br0" timeOffset="43442">14327 14953 11221,'-31'11'-4948,"3"-11"4948,26-11 0,-5 1 0,16 1 0</inkml:trace>
  <inkml:trace contextRef="#ctx0" brushRef="#br0" timeOffset="43678">14738 14542 9512,'0'-22'0,"0"5"0</inkml:trace>
  <inkml:trace contextRef="#ctx0" brushRef="#br0" timeOffset="43825">15268 13973 9242,'0'-21'0,"-1"3"0</inkml:trace>
  <inkml:trace contextRef="#ctx0" brushRef="#br0" timeOffset="43909">15581 13699 9422,'11'-11'202,"-2"2"0,-9 9 1,0 0-1</inkml:trace>
  <inkml:trace contextRef="#ctx0" brushRef="#br0" timeOffset="44058">15953 13385 14459,'-19'11'-3598,"-1"-11"3598,27-19 0,-12 6 0,23-5 0</inkml:trace>
  <inkml:trace contextRef="#ctx0" brushRef="#br0" timeOffset="44191">16326 12994 14279,'9'-40'-7646,"19"1"7646,-4 14 0,2 2 0,9-1 0,0-2 0</inkml:trace>
  <inkml:trace contextRef="#ctx0" brushRef="#br0" timeOffset="44308">16796 12543 13829,'20'-29'-652,"17"8"0,-22 1 0,11 11 0</inkml:trace>
  <inkml:trace contextRef="#ctx0" brushRef="#br0" timeOffset="44408">17188 12229 14099,'20'-30'-630,"8"-7"0,-15 24 1,5-5-1</inkml:trace>
  <inkml:trace contextRef="#ctx0" brushRef="#br0" timeOffset="44541">17600 11857 16258,'11'-11'-990,"6"-7"-6206,-6-1 7196,26-12 0,-22 10 0,12 3 0</inkml:trace>
  <inkml:trace contextRef="#ctx0" brushRef="#br0" timeOffset="44666">18090 11426 13469,'11'-29'-540,"15"-1"1,-22 8-1,14 5 1</inkml:trace>
  <inkml:trace contextRef="#ctx0" brushRef="#br0" timeOffset="44800">18678 10818 12120,'11'-20'-4767,"15"-17"4767,-7 17 0,1-1 0,6-12 0,9 7 0</inkml:trace>
  <inkml:trace contextRef="#ctx0" brushRef="#br0" timeOffset="44916">19285 10230 9422,'18'-28'-240,"-14"15"0,14-5 0</inkml:trace>
  <inkml:trace contextRef="#ctx0" brushRef="#br0" timeOffset="45051">19697 9819 12120,'22'-22'0,"-5"4"0</inkml:trace>
  <inkml:trace contextRef="#ctx0" brushRef="#br1" timeOffset="59591">14464 14561 9961,'0'-30'2159,"0"-16"-2069,0 5 0,4 8 0,1-2 45,-1-3 0,3-2 45,2 0 0,1-1-753,0-6 0,0-1 797,0-1 1,-1 0-45,1-6 0,0 1 0,0-1 0,0 1-391,-6 15 1,-1 1-1,0-1 346,6-15 0,0-1-75,-5 16 0,-1 0 0,1 0 30,5-16 0,1 1-104,-1 16 0,1-1 0,0 1 104,0-17 0,1 1-60,1 15 0,2 0 0,-2-1-404,-5 1 1,-1 0-1,2 0 404,4-1 0,1 1 0,-1 0-774,0-16 0,-2 1 834,4 0 0,0 1 0,0 4 0,1 0 345,-1 5 1,2-1-301,3-3 0,1 0-90,0 8 0,0 0 0,-1-8 0,1 0 0,3 3 0,2 1-277,0-1 1,0 0 276,-1-3 0,2 0-45,2 8 0,1 0 0,-5 0 0,2 2 189,2-2 1,2 3-190,0 6 0,-1 1 0,0-3 0,1-1 0,4 0 0,0 0 0,-4 0 0,1-1 0,6-5 0,2 1 0,-4 4 0,-1 1 90,1-6 0,0 3-45,4 11 0,-2 0 45,-6-7 0,-1 1 936,4 11 0,0 0-936,-5-6 0,1-2-135,3 4 0,1 0 135,0-8 0,2-2-90,-8 12 0,2 0 0,-1-1-30,-2-1 0,-1-2 0,2 1-263,3 2 1,2 1 0,-2 0 337,10-11 0,-1 1-90,3 2 0,1 3 193,-4 7 1,-2 1-59,-3-4 0,0 2 72,-1 11 0,0 0-162,-5-7 0,0-1 45,5 4 0,0 0 241,0-9 0,2 0-241,6 3 0,3 0-45,-1-3 0,1 0 95,4 4 0,0 1-50,-4 4 0,-1 0 0,5-4 0,-2 1 134,-6 7 1,-1 0-180,3-3 0,1 0 135,0 0 0,-1-1-90,-3 0 0,0 0 45,8 0 0,0-1-45,-7-3 0,-1 1 62,4 7 0,-1 1-107,-7-1 0,-2 2 224,-4 4 1,-2 1-225,20 4 90,-26 0-90,4 0 1182,-15 0-1272,9 0 165,-10 0-1964,8 9-2007,-16-7 3896,7 7 0,-9-9 0,0 0 0</inkml:trace>
  <inkml:trace contextRef="#ctx0" brushRef="#br1" timeOffset="60553">18286 9818 15088,'19'-10'1979,"1"1"-1709,0 9 90,17 0-90,-5 0 0,16 0 179,0 9-89,-7-7-270,-13 6 0,1 1 0,21-7 45,-21 3 0,1-1-135,-1-3 0,1-2-124,-1 1 1,1 0 213,-1 0 0,0 0-118,21 0 28,-2 0 180,-8 0-180,-10 0 90,-2 0-90,-8 0-360,-1 0-836,1 0-4561,-9 0 5787,-2 0 1,-9 0-1,0 0 1</inkml:trace>
  <inkml:trace contextRef="#ctx0" brushRef="#br2" timeOffset="68266">19716 10838 9961,'-19'2'4498,"8"13"-3509,11-13-269,11 18-270,17 8 179,-6-6-179,-2 15-270,-3-7 180,-6 18-91,0-6-353,-2-14 0,-1 0 354,-6 22-180,3-17 0,-1 2-45,-3 0 0,-2 0-292,1-1 0,0 1 247,0 3 0,0 1 90,0-5 0,0 1-135,1 8 0,-2 1-270,-7-3 0,-2-1 270,5 3 0,-3 1 90,-10 0 0,-1-1-45,9-3 0,-1 1 45,-12 6 0,0 1-45,7-3 0,-1 0 0,-1-13 0,-2 1 0,1 0-531,-1 16 0,-1 0 501,3-16 0,-2-1 0,1 1 30,-5 16 0,-2 0 30,7-17 0,-1 1 0,1 0-30,-1-1 0,0 1 0,1 0 0,-1 0 0,1-1 0,-1 1 45,-9 11 0,-1 1-45,8-13 0,-1 0 0,1 0-45,-8 13 0,-1-1 105,3-11 0,-1-1 0,1 1-60,4 0 0,1 0 0,-2-1-30,-6 1 0,-2 0 0,1-1 30,5-2 0,1 0 0,-2-1 30,-3 3 0,-1 1 0,0-2-30,-1-1 0,1 0 0,-1-1-414,-3 1 1,-1 0 0,1 0 383,0 2 0,0 0 0,-1-1 60,-2-3 0,0-2 0,1 1-90,5 4 0,0 2 0,-1-1-30,-6-2 0,-3 0 0,2-1 30,4 1 0,1 0 0,-2-1 30,-6 4 0,-1-1 0,-1-1 0,1-1 0,-1 0 0,0 0 52,9-6 1,0 0 0,0 1-1,0 0-22,-2-1 0,-1 1 0,1-1 0,0 1-23,-1-1 1,1 1 0,0-1-1,0 1-268,2-3 1,0 1 0,0-1-1,0 0 291,-2 0 0,0 0 0,0 0 0,1-1 0,-8 6 0,0-1 0,-1-1-170,9-7 0,-1-1 0,-1 0 1,2 1 109,-9 7 0,2 2 0,-2-3 60,-4-2 0,-1-3 0,0 1 0,3 3 0,0 0 0,-1-1 0,-2-4 0,0-2 0,-1 0 0,4 0 0,0 1 0,-1-2 0,-1-4 0,-1-1 0,1-1-100,4 1 0,1 0 1,-1-2 99,-1 0 0,-1-1 0,0-2 0,3-1 0,0-1 0,1 1 84,5 2 1,0 0-1,1-1-84,-1-3 0,1-2 0,2 1 564,-8 3 0,1 0-519,4-3 0,2-2 473,3 1 0,2 0-518,-17 0 1311,11 0-3650,11 0-2998,8-8 5337,9-3 0,3 0 0,8 2 0</inkml:trace>
  <inkml:trace contextRef="#ctx0" brushRef="#br2" timeOffset="73509">19422 12562 10591,'-11'20'2159,"3"0"-1710,8-10 181,0 8-450,0-16 90,9-2-180,-7-11 0,15-17 90,-15 6 179,7-6-179,-9 17 0,0-7 180,0 25-90,-9-14 0,-2 25-90,-8-16-270,8 24 90,-7-21 90,16 12 0,-6-17-270,16 0 180,3 0 0,0-9 180,7 7-90,-16-7-1,6 9-89,-8 0 0,0 0-89,0 9-1,0-7 180,0 7-1,0-9-448,0-9 359,0-2 0,0-8 180,0-1-360,0 9 180,0 11-90,-8 2-180,-3 7-2968,-9 0 3238,9-7 0,3 7 0,8-9 0</inkml:trace>
  <inkml:trace contextRef="#ctx0" brushRef="#br3" timeOffset="85395">15267 9564 17607,'0'28'720,"9"11"-541,-7 11-179,3-20 0,-1-1-90,-4 21-1169,0-11-4318,0-10 5577,9-18 0,-7-3 0,7-8 0</inkml:trace>
  <inkml:trace contextRef="#ctx0" brushRef="#br3" timeOffset="85954">15130 9348 12390,'-39'20'2608,"0"8"-2338,8 11 90,3 3-707,17-10 0,2 1 527,0-7 0,-1 0 44,-1 7 1,2 2-135,2-2 0,3 1-45,7 1 0,3 0-45,2 0 0,6 0 45,11 0 0,7-3-45,1-5 0,3-4 45,8-1 0,2-5-45,2-5 0,2-4 0,-1-1 0,0-5-512,0-9 0,0-4 512,-3 3 0,-3-5-135,-2-13 0,-4-5 135,-6 2 0,-3-3 45,-1-6 0,-6-2 193,-8 1 0,-4-1-193,1 1 0,-3 0 0,-4 4 0,-6 0-255,-12-3 1,-5 0 299,1 2 0,-6 2-60,-1 10 0,-4 1 0,-1 0-30,-8-8 0,-2 4-945,-11 9 1,-1 5 944,10 3 0,3 3 0,8 6 0,3 2 0,-5-1 0</inkml:trace>
  <inkml:trace contextRef="#ctx0" brushRef="#br3" timeOffset="87213">19520 13777 14279,'30'-5'449,"-1"0"1,21-4 180,-2 9 180,-17 9-91,-12 10-359,-10 12-90,-9 8 0,0 9-459,-9 2 279,-2 0-180,-8-2-89,-1-18 89,1-19 0,8 4 90,28-21 90,7 15-180,3-8 1,3-2-1621,20 1-3776,0-9 5486,-11-2 0,-19 0 0,-12 2 0</inkml:trace>
  <inkml:trace contextRef="#ctx0" brushRef="#br3" timeOffset="87653">19540 13562 13110,'-28'39'1079,"12"-15"0,1 0-854,-1 0 0,2 2 90,-1 7 0,1 2-91,0 3 1,0 2-45,2-1 0,2 3-90,-1 9 0,3 2-1142,1-7 1,5 0 1051,7 3 0,7 0 45,9-8 0,7-4-45,5-5 0,5-5-30,-4-11 0,2-4 0,1-1-150,17 1 0,1-4 135,0-6 0,-1-4-180,0-5 0,-1-6 270,-3-8 0,-2-6 0,-6-2 0,-4-3-45,-1-5 0,-6-4 90,-13-2 0,-6-1 45,-1-1 0,-5 0-45,-7 1 0,-6-1 0,-9-8 0,-6 1-45,-5 6 0,-7 1-461,7 11 0,-4 1 1,0 2-155,0 3 0,-2 2 1,-1 2 569,-2 2 0,-1 2 0,3 3 0,5 0 0,2 3 0,-26-3 0</inkml:trace>
  <inkml:trace contextRef="#ctx0" brushRef="#br3" timeOffset="121919">23675 9093 17337,'-8'3'2878,"5"3"-2068,-5 3-270,8 21-450,0-2 0,0 3-90,0 3 0,0 2-45,0 3 0,0 0-45,-2-7 0,4-3 90,15 19-360,14-28 90,10-20 135,-12-8 0,-1-4 90,-6-6 0,-3-3 45,2-4 0,-3 0 0,11-17 540,-19 14 90,8 19-91,-7 18-359,17 19-90,-6-4 0,24 5-1709,-5-21-138,-8-17 1,2-8-853,0-5 1,-1-6 2608,3-11 0,-4-2 0,-11 13 0,-3 1 0,7-16 0</inkml:trace>
  <inkml:trace contextRef="#ctx0" brushRef="#br3" timeOffset="122254">24479 8623 12570,'0'-41'8365,"0"12"-6566,0 38-270,0 39-945,0-10 1,0 4-375,0-4 0,0 1 0,0 2-908,0 4 0,0 1 0,0 0 698,0 1 0,1 0 0,-2-1-90,-2-5 0,0-1 0,0-2-129,3 9 1,-2-7-1131,-7 0-270,27-32 0,4-36 899,0 5 1,4-4 44,-1-7 0,0-2 405,-1 5 1,2 1 359,-2 4 0,0 4 1259,6 3 1998,-10 19-1998,-3 28-629,-15 14-720,3-13 0,-1 0-187,-4 21-1522,17-10-1349,5-21-4767,26-19 7825,-22-13 0,-2-2 0,9 0 0,-7-11 0</inkml:trace>
  <inkml:trace contextRef="#ctx0" brushRef="#br3" timeOffset="122353">25126 9093 21835,'0'48'179,"0"-6"-6475,0 6 6296,0-27 0,0-3 0,0-18 0</inkml:trace>
  <inkml:trace contextRef="#ctx0" brushRef="#br3" timeOffset="122454">25283 8917 11940,'0'0'0</inkml:trace>
  <inkml:trace contextRef="#ctx0" brushRef="#br3" timeOffset="122628">25283 8917 24623,'25'44'126,"1"1"0,-1-1 0,-1-2 0,-2 0 0,-7-4-621,-14-6 0,-2-3-1394,18 19-1439,14-29 90,-3-20 0,3-6 3238,0-7 0,-1-3 0,11-7 0,-15-2 0</inkml:trace>
  <inkml:trace contextRef="#ctx0" brushRef="#br3" timeOffset="122944">25949 8545 22464,'0'42'1529,"0"0"0,-8 7 1,-2 3-1351,6-8 1,1 2 0,-3 1-1178,-5-1 0,-3 1 1,2-1 967,4-2 0,1-1 0,0-1-285,-3 10 0,1-6 31,0 4-2055,27-33 843,12-54 1046,-9 8 0,0-3 315,3-7 1,0-2 134,-4 0 0,-1 3 1079,11-3 2796,-2 15-2616,-8 34-809,-9 12-360,6 11-270,3-1-1799,19-2-270,-11-21 0,3-3 2249,5 1 0,-2-1 0,9-4 0,-8 0 0</inkml:trace>
  <inkml:trace contextRef="#ctx0" brushRef="#br3" timeOffset="123444">27399 8878 19136,'-9'30'4498,"-10"-2"-3869,-3 1-269,-6 10-225,17-11 0,2 3-135,-1-1 0,0 1-198,2 3 1,6-1 17,19 17-450,16-19 180,3-18 1,4-9 123,-4-14 1,0-6 145,8 2 0,-1-4 180,-6-10 0,-4-3-139,-3 1 0,-1 1 453,-8 8 1,-3 1 585,1-17-450,-10 26 324,-18 19-594,-2 14-90,-8 9-180,16-3-620,23-17-639,7-4 0,5-5-1844,3-12 0,2-7 3107,8-2 1,-3-3 0,-18 5 0,-4-1 0,15-17 0</inkml:trace>
  <inkml:trace contextRef="#ctx0" brushRef="#br3" timeOffset="123654">28301 8349 20305,'-40'26'3463,"24"-4"0,2 6-3193,-2 14 0,4 5-240,4-9 0,2 2 0,0 0-789,-1 0 1,1 0 0,-1-1 533,-3 13 0,1-3-460,3-5 1,1-3-2914,-4 9-2683,18-20 6281,2-12 0,0-18 0,-2 0 0</inkml:trace>
  <inkml:trace contextRef="#ctx0" brushRef="#br3" timeOffset="123828">28379 8388 22014,'0'28'1559,"0"0"0,0 10 1,0 3-1470,0 12 0,0 3-1024,0-14 1,1 2 0,-2-2 873,-2-4 0,0-1 0,0-1-570,2 18 1,0-3-723,-4-20 0,1-1-1617,8 0 1,1-4 3092,-3-4 0,7-4 0,-9-18 1</inkml:trace>
  <inkml:trace contextRef="#ctx0" brushRef="#br3" timeOffset="124165">29849 8799 21205,'0'30'1319,"0"-1"0,0 5 1,0 0-1365,-4-4 0,-1 1-270,0-1 0,-1-2-3823,-5 12 4138,3-12 0,8-17 0,0-2 0</inkml:trace>
  <inkml:trace contextRef="#ctx0" brushRef="#br3" timeOffset="124344">29966 8525 18776,'-2'22'-9831,"13"13"9050,29-22 1,-16 6 0,2-10 0</inkml:trace>
  <inkml:trace contextRef="#ctx0" brushRef="#br3" timeOffset="124552">30124 8701 16797,'0'29'6837,"-1"10"-6298,-7-6-539,5 12 0,-14-32-629,15 13-181,2-15 360,19 9 450,12 0 180,0-1 540,-3 9 359,-17 3-719,-4-4 0,-6 3-270,-11-4 0,-6 0-180,1 8 0,-3-1-1484,-9-6 0,-5-4 1574,2-2 0,2-2 0,-5 0 0,7-10 0</inkml:trace>
  <inkml:trace contextRef="#ctx0" brushRef="#br3" timeOffset="125365">23930 10446 18776,'0'37'3059,"0"4"-2970,0-8 1,0 2-90,-1-4 0,2-1 90,17 20-359,12-22-811,20-28 450,-15-15 1,-2-7-432,-6-2 0,-2-4 1061,5-14 0,-3-3-158,-10 4 1,-4 1 472,-2 4 0,-2 2 225,-1-14 179,-8 29-269,0 36-450,0 25 0,0-8 0,0 1-270,3-3 0,3-3-720,6-2 1,4-6-3349,35-1 4338,-16-23 0,-1-3 0,10 2 0,-9-14 0</inkml:trace>
  <inkml:trace contextRef="#ctx0" brushRef="#br3" timeOffset="125933">24655 10426 17517,'31'9'2698,"-3"19"-2158,-8 13 180,-1 10-91,-8-4-269,7-7-180,-8-1-90,1-9 0,-2-1-90,-9-10 0,0-8 90,0-2 0,0-9 90,0 0-180,0 9 0,0-7 0,0 15 0,0-6-90,0 9 180,0 8-90,0 2 90,0 18 0,0 2 45,0-20 0,0-1-135,0 1 0,0-1 89,0 21-89,1-20 0,-2-3 90,-8-3-180,7 2-89,-7-35-91,9-19-180,0-22 270,0 8 0,0-3-88,3 7 1,0-1-1,0-2 178,0-4 0,1-2 1,0 0-718,2-5 0,0-1 0,2 1 747,0 4 0,2 2 0,0 0 30,-1 5 0,1 1 0,2 4 35,6-3 1,3 8 84,9 3 449,-1 48 361,-10 30-630,-12-12 0,-3 2-46,1 0 1,-1 1-289,-4 2 1,0 1-27,0-9 0,0-1 406,0-3 1,0-3-4275,-9 3 3982,-2-23 0,0-10 1,2-7-1</inkml:trace>
  <inkml:trace contextRef="#ctx0" brushRef="#br3" timeOffset="126332">25302 10524 20935,'0'34'1124,"0"0"1,0 18-1080,-1-18 0,2-3-315,8-7-180,-7 2-269,24-26-901,-13-17-898,33-14 871,-22 7 1,2-2 27,7 1 0,4 0 1169,6-1 0,1 4 585,-4 10 0,1 2 989,-1-4 1,-2 2 2023,12 10-1799,-13-7-629,-26 9-270,-3 0-91,-8-8 271,0 6-90,0-7 504,-8 18-1044,-3 10-180,-9 12-450,1-10-1618,16 6-5578,14-17 7826,37 1 0,-21-2 0,7-9 0</inkml:trace>
  <inkml:trace contextRef="#ctx0" brushRef="#br3" timeOffset="126590">26282 10504 21385,'-9'20'90,"7"8"-90,-7 12 90,9 10-45,0-21 0,0 0-65,5 1 1,-1-1 558,-3 5 1,0 0-180,4 0 0,-1 1-135,-6 4 0,-5 1-483,-5 4 1,-4-1 302,-3-6 0,-4-2-588,-5 1 0,-2-5-2605,-12 0-4138,5-31 7286,25-30 0,5-6 0,-4 4 0,7 1 0,-1 1 0</inkml:trace>
  <inkml:trace contextRef="#ctx0" brushRef="#br3" timeOffset="127581">26458 10504 19046,'0'31'5037,"9"15"-4767,2-14-225,-6-4 0,1 1-45,11 12-180,3-1-360,10-21-45,-2-15 1,1-8 314,-3-8 0,0-4-135,12-3 1,1-4-692,-4-9 0,-1-3 1096,1 4 0,0 1 343,-4 4 0,-3 2 1096,2-13 124,-12 26-933,-18 11-271,0 11-359,0 17 1180,8-6-1270,3 6-157,9-17-473,-1-2-269,1-9-90,0-9 359,-1-2-90,1-17 541,-1-3 269,1-8 90,-9 0 89,-2 9 1,-10 1 0,1 18-180,9 3 0,-7-1 90,7 7-90,-9-16 90,9 7 0,-7-8 0,15-1 180,-14 1 0,5 8 269,-8-7 181,0 16-180,0-7-91,0 9 361,0 0-720,0 9 0,0-7-90,0 16 90,0-16 0,0 15 0,9-6 0,-7 0 90,7-2-90,-9-9 89,0 0-358,0-9-1,0-2 0,0-17 0,0-3 90,0-8 0,0 9 180,0-7-90,0 24 0,0-5 180,0 18 90,0 0-1,0 26 91,0 7-225,0 0 0,0 2-45,0-5 0,0 1-90,0 6 0,0 2-249,0-4 1,0-1 248,0 2 0,0-2-302,0-4 1,0-1-1318,0 19-1979,9-9-3238,19-17 6836,22-5 0,-15-17 0,0 0 0</inkml:trace>
  <inkml:trace contextRef="#ctx0" brushRef="#br3" timeOffset="127885">27928 10348 18596,'-28'-11'5577,"-3"-7"-4947,-8 16-180,0-7-360,0 18-90,8 2-180,3 9 0,8-9-270,10-3 0,27-8 180,7 0 90,3 0 1,3 0 89,11 0 90,7 0 0,-9 0 0,0 0 0,-8 9-540,6-7-2518,-15 16-5487,6-16 8545,-8 6 0,-10-8 0,-1 0 0</inkml:trace>
  <inkml:trace contextRef="#ctx0" brushRef="#br3" timeOffset="128007">28144 10269 20755,'24'-15'-1020,"0"0"1,4 0 0,3 1 1019,4-1 0,-1 2 0,10 0 0,-9-4 0</inkml:trace>
  <inkml:trace contextRef="#ctx0" brushRef="#br3" timeOffset="128223">28438 9838 20845,'-20'48'6027,"1"2"-5713,12-13 1,3 2-225,-1 1 0,1 1-934,3 3 1,2 1 663,-1-1 0,0-1-449,0-7 1,0-2-2520,0 16-1445,18-13 4593,-5-26 0,6-2 0,-10-9 0</inkml:trace>
  <inkml:trace contextRef="#ctx0" brushRef="#br3" timeOffset="128350">28673 10269 20665,'0'29'3418,"0"1"-4227,0 9-3059,-9-26 3868,16 3 0,-14-25 0,16 9 0</inkml:trace>
  <inkml:trace contextRef="#ctx0" brushRef="#br3" timeOffset="128973">28673 10269 17852,'39'-23'1484,"0"0"0,1 0 0,11-11 1,-13 20 338,-29 62-1463,-9 2-270,0 0 0,0-11 222,8-19-762,-6-12 118,25-16-568,3-21 585,-6 10 1,2-3 179,3-8 0,1 1 90,0 7 0,-1 3 965,12-10-290,-12 21-271,-21 25-269,-8 5-90,0 8-90,9-10-539,19-11-1,14-9 135,-9-7 1,1-4 134,1-3 0,0-2 270,5-4 0,-2-2 8,-6 2 0,-3 1 982,19 0-1,-20 10-179,-17 18-271,-2 10-179,-9 29-180,0-18 0,0 1 0,0 7 0,0 2-492,1 8 1,-2 0 446,-6-6 0,-4-1 0,-2 8 0,-4-2-45,-6-11 0,-4-3 90,-6 7 0,-2-3-90,1-10 0,-2-2 45,2 1 0,-1-4-240,1-10 0,0-5-255,-16 2 90,11-26 270,23-5 0,4-4 0,1-29 45,16 21 0,8 1 45,4 7 0,7 4 0,13 4 0,5 6-366,-2 1 0,0 2-354,0-1 1,-1 3-993,-4 6 0,-3-1-8119,9-15 9183,-12 6 0,-21 0 0,-8 2 0</inkml:trace>
  <inkml:trace contextRef="#ctx0" brushRef="#br3" timeOffset="129165">28986 9858 21385,'-19'0'629,"-1"-9"-6385,9 7 5756,3-7 0,8 9 0,0 0 0</inkml:trace>
  <inkml:trace contextRef="#ctx0" brushRef="#br3" timeOffset="129749">24557 12307 13739,'-41'0'4947,"4"-8"-4137,52 6-360,18-16-316,4 8 1,4 1-135,4-2 0,0 0-45,-1-4 1,1 2-1081,-1 7 1,-1 1-2924,-7-5 0,-2 2 4048,-3 7 0,-3 0 0,2-8 0,-13 9 0</inkml:trace>
  <inkml:trace contextRef="#ctx0" brushRef="#br3" timeOffset="129950">24969 11700 19856,'-20'46'1349,"13"-14"0,3 5-1349,3 0 0,2 3 0,-1 1-1096,0 4 0,1 2 0,1 0 526,3 3 0,2 0 1,-2-2-391,-4-3 1,-1-2-1,1-2-2889,3 10 0,1-4 3849,0-15 0,-1-5 0,-2 1 0,7-19 0</inkml:trace>
  <inkml:trace contextRef="#ctx0" brushRef="#br3" timeOffset="130389">25224 11818 19766,'5'28'1439,"1"0"0,-1 6 0,-2 2-1259,-2 8 0,-2 1-1073,1 4 1,0 0 802,0-3 0,0-3-360,4-6 0,1-4-315,6 6-765,17-30 451,3-37 629,-12 4 1,1-2 314,0-4 0,-1-1 180,-4 0 0,1 3 944,12-3 487,-9 14-576,1 43-361,-9 7-494,-3-5 0,1 3-45,11 19 0,11-20-899,16-12-91,4-27 630,-22 1 1,0-4 269,-2-6 0,-4-3 90,-2 1 0,-2-1 180,-4-4 0,-2 2 2154,-2 1-1704,-3 5-450,-8 17-180,0 17-180,0 5-2159,0 8-7465,9-10 9804,2-11 0,0-9 0,-2 0 0</inkml:trace>
  <inkml:trace contextRef="#ctx0" brushRef="#br3" timeOffset="130540">25949 11759 17067,'-20'-9'-2384,"18"16"1,-5-14-1,16 16 1</inkml:trace>
  <inkml:trace contextRef="#ctx0" brushRef="#br3" timeOffset="130798">26145 11896 20845,'0'30'1169,"-9"-10"-1259,7-11-539,2-1-361,20 3 181,19 0 629,11 7 180,-20-14 0,-1 3 360,12 21 809,-4 2-359,-26 10-630,-2 7-180,-18-5-2969,-2 6 2969,-9-35 0,9 2 0,3-24 0</inkml:trace>
  <inkml:trace contextRef="#ctx0" brushRef="#br3" timeOffset="131790">27752 11955 15898,'-39'-29'4138,"-1"8"-2969,-8 1-270,7 11-629,12 11 0,1 5-90,-13 21-270,2 5 0,11-2-540,34-5 1,25-24 359,21 7 38,-14-6 1,0 2 321,-10 3 0,-3 4 720,14 27-361,-27-7 1,-7 4 0,-6 7 0,-7 3-136,-4 3 1,-4 2-135,6-15 0,0 0 0,-3-1-623,-10 10 0,-2-1 353,6-2 0,-1-6-719,-10-3-271,10-9 91,20-50 629,12 3 0,5-2 270,6-9 0,4-4 90,-2 2 0,1-4 0,1 1-469,0-1 0,-1 0 0,2 0 499,4-3 0,1 1 0,-2-2-30,-6 2 0,-2-1 0,1 2 163,-1 6 1,0 2 0,-2 1 376,0-9 0,-3 4 359,2-3-269,-12 23-181,-8 43-269,-9 7-180,5 0 0,-2 1 90,-14 10 1712,27 2-2431,23-36 269,3-3 0,4-5 180,3-9 0,1-3 284,3 3 0,-1 1-149,-8-4 0,-1 0 225,-3 3 0,-3 5 449,3 20-89,-14 12-90,-17 20-315,0-21 0,0 1-90,1 1 0,-2-3-135,-8 5 165,7-7-1334,2-44 989,20-12-90,-2 2 0,3-3 225,3 1 0,2-1 90,3-4 0,1 3 315,-4 14 0,-2 3 809,6-11 1,-4 34-541,-24 12-359,7 11 0,9-1-90,12-2-135,-2-20 0,3-5-135,3-1 0,2-4 90,3-5 1,0-5-1,-3-6 0,-2-4-151,-3 3 1,-3-3 240,-7-6 0,-3-1 180,1-12-90,-10 2 90,-9 19 270,-9 20-90,-2 29-90,-8 21-270,8-25 0,2 2-90,1 7 0,5-3-1080,21 2-899,23-5-30,-8-21 1,4-5 2098,8-1 0,-3-2 0,4 1 0,-2 0 0</inkml:trace>
  <inkml:trace contextRef="#ctx0" brushRef="#br3" timeOffset="132108">29888 11641 25432,'37'-11'90,"5"3"-180,8 8 90,-11 0 180,-11 8-90,-17 12 540,-2 19-180,-9 11-360,-9 0-270,-2-11-2069,0-19-7582,3-11 8983,8-9 0,0 0 0,0 0 1</inkml:trace>
  <inkml:trace contextRef="#ctx0" brushRef="#br3" timeOffset="132273">30123 12209 25972,'-19'31'2429,"-1"-20"-3419,9-5-4047,3-14 5037,8 8 0,0 0 0,0 0 0</inkml:trace>
  <inkml:trace contextRef="#ctx0" brushRef="#br3" timeOffset="148831">26537 13581 23903,'0'44'330,"0"0"0,0 0 0,0 1-330,0 8 0,0 1-1436,0-4 0,0 0 87,0-5 0,0-1-2249,-1-8 0,2-4 3763,7-2 1,-5-13-1,5-17 1</inkml:trace>
  <inkml:trace contextRef="#ctx0" brushRef="#br3" timeOffset="149259">26458 13248 18237,'-39'-5'1199,"0"-1"0,-5-1 1,0 6-751,-1 13 1,1 10-573,13-2 0,1 3 0,2 4 303,-4 11 0,3 6 0,3 3-846,8-6 0,2 3 1,2 1-1,1 1 688,-1 2 1,2 2 0,0 0-1,2 0-22,0 4 0,1 0 0,2 0 0,5 0-249,5-4 0,5 0 1,2 0-1,2-2 136,0-2 1,1 0 0,3-2 0,6-4 89,6-3 1,6-3-1,3-4 1,2-2-23,0-4 0,2-3 0,2-3 0,1-3 45,4-1 0,1-2 0,1-4 0,-1-5-23,-1-4 1,-1-5-1,1-3 1,-1-1-1,2 0 1,1-1-1,-2-2 1,-1-5 44,-5-5 1,-2-3-1,-2-3 1,0 0-23,1 1 0,-2-1 0,0-1 0,-4-3 22,-3-1 1,-2-2-1,-2-1 1,-1-1-23,-1-2 0,-1-2 0,-2 0 0,-2 0-89,-3 0 0,-3 0 0,-2 0 0,-1-2 134,-1-2 0,-1-1 0,-2 1 0,-1 0-15,1-8 0,-2 1 0,-5 1 30,-6 4 0,-5 2 0,-4 3-60,-1 7 0,-3 3 0,-4 4-30,-8 2 0,-5 5 0,-3 3-290,-6 5 1,-3 5 0,-2 2 116,8 0 1,0 1 0,-2 2 0,-1 3-383,-6 6 0,-2 3 1,-1 3-1,0 0-603,9-1 1,-2 0 0,0 2 0,1 1 0,-1 3 1195,5 2 0,-2 3 1,1 2-1,1 0 1,1-1-1,4-2 0,-13 4 1,5-1-1,2 1 1,6 3-1,0-1 0,0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0:43.299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10525 9427 13739,'10'-31'3598,"-1"11"-2698,-9 3-451,0 15-179,0 2-90,-9-7-180,7 14-90,-6 2 180,-1 4 90,7 32-270,-7-12 90,9 15 0,17-26 180,5-5-90,17-17-180,-8-17 270,-3-5-270,-8-17 180,-9 0 90,-3 8-180,-8 3 0,0 17-180,-17-7-90,-5 16-450,-17-7-1169,0 18-3238,8-7 5127,12 7 0,10-9 0,9 0 0</inkml:trace>
  <inkml:trace contextRef="#ctx0" brushRef="#br0" timeOffset="363">10681 8858 13919,'0'-11'5577,"0"3"-4768,18 34-179,-5 6-450,5 0 0,1 4-135,-8-1 0,0 0 0,3 0 0,0-1-45,-4-4 0,0-1-180,9 19-90,1-26-270,8-5 1,-6-17 179,15-9 450,-15-1-90,6-10 450,-17 9 179,6 20-89,-15 21-405,3-2 0,-1 3-139,-3 0 0,-2-1 4,1 0 0,0-1-90,0 19-810,0-26-2608,0-5 3508,0-26 0,0-2 0</inkml:trace>
  <inkml:trace contextRef="#ctx0" brushRef="#br0" timeOffset="657">11191 9015 19316,'-9'30'2249,"-2"7"-2249,-8-15-90,8 7-540,2-10-629,18-8 179,10-2 811,12-1 269,17-5 269,-15 23 991,4-4-181,-27 17-269,-1 9-451,-9-7-314,0-13 0,0 1-674,0 12-5938,-9-10 6567,7-5 0,-7-24 0,9 6 0</inkml:trace>
  <inkml:trace contextRef="#ctx0" brushRef="#br0" timeOffset="2304">10368 12229 15268,'-20'11'900,"9"15"-810,3 5 0,16 10-90,12 7 90,10-26 0,10-5 0,8-17-180,-16-17 180,5-5-1,-26-9 181,-2-6-180,-9 16-90,-9 1 0,-11 11-90,-10 9-1439,-1 0-4138,3-8 5667,17-12 0,3 7 0,8-4 0</inkml:trace>
  <inkml:trace contextRef="#ctx0" brushRef="#br0" timeOffset="2665">10603 11700 16797,'20'37'1754,"-6"-13"0,0 2-1664,1 8 0,0 2-45,1 3 0,-1 0-45,0 1 0,-2-1-45,-7-8 0,-1-1 45,13 17-270,-16-27-359,15-11-451,-6-27 181,17-12 764,-13 5 0,1 0 135,3 3 0,1 2 270,19-8 809,-8 19-89,-3 36-271,-17-4-539,-6 4 0,-1 3-90,-4 20-90,0 0-630,0-11-1258,0-19-4319,0-11 6207,0-27 0,0 14 0,0-13 0</inkml:trace>
  <inkml:trace contextRef="#ctx0" brushRef="#br0" timeOffset="2946">11211 11896 21205,'-1'50'90,"-7"-11"-540,6-10-449,10-19 89,14-1 450,26-9 450,-6 0 270,5 9 629,-25 2-89,-4 8-450,-19 10-270,1 10-270,0 11-1799,-8 0 1889,-3-20 0,0-12 0,2-18 0</inkml:trace>
  <inkml:trace contextRef="#ctx0" brushRef="#br0" timeOffset="7711">10015 7388 9961,'-9'-11'5937,"7"-6"-5217,-7 15-541,9 2 91,-8 2 90,5 41-90,-14 1-270,11-2 0,1 3-45,-5-9 0,1 0-90,1 3 0,5-2-674,11 5-1440,32-14 180,-7-28 0,4-9 2069,8-9 0,-1-3 0,-15 8 0,-4 0 0,-3-5 0,0 1 0</inkml:trace>
  <inkml:trace contextRef="#ctx0" brushRef="#br0" timeOffset="8096">10407 7310 7173,'-20'0'5667,"-8"0"-4948,6 17 271,-6 14-900,8 19-180,1 0 90,-1-11-90,9-19 0,11-12-180,11-8 180,9 0 180,-9 0-90,-3-8 180,-8-3-180,0-9 270,0 9 0,0 3 89,0-1 541,0 7-720,-8-7-180,5 9 90,-5 0-90,8 0 0,0-9 0,0 7-180,0-7-180,0 1-2878,0-3 3238,0-9 0,0 9 0,0 3 0</inkml:trace>
  <inkml:trace contextRef="#ctx0" brushRef="#br0" timeOffset="8467">10407 7310 18686,'32'33'-240,"-1"-1"0,-7 0 1,-2-12-751,4-37-179,-13-13 719,5 5 0,1-1 361,3-24 178,-9 25 1,2 2 720,14 2 449,-8 3-359,-1 27-271,-3 11-539,-6 19-90,0-7-359,7 5-2340,-8-26-6746,19-2 9445,-8-9 0,-1 0 0,-11 0 0</inkml:trace>
  <inkml:trace contextRef="#ctx0" brushRef="#br0" timeOffset="8753">10975 7035 17787,'-8'3'719,"5"3"-719,-5-6-90,8 2-269,17 7 89,5-9 180,9 0 270,-3 9-180,-9-7 270,1 24 179,-9-4 1,-2 17-270,-9 9-270,-1 2 0,-7-9-3148,6 5 3238,-16-41 0,16 10 0,-7-24 0</inkml:trace>
  <inkml:trace contextRef="#ctx0" brushRef="#br0" timeOffset="8903">11171 7055 14639,'31'0'1529,"-3"-9"-5577,9-10 4048,-4-3 0,-3 2 0,-12 12 0</inkml:trace>
  <inkml:trace contextRef="#ctx0" brushRef="#br0" timeOffset="9111">11348 6643 18866,'-11'37'2249,"2"14"-2204,13-18 0,1 3-45,-5 4 0,2-1-270,7-4 0,-1-1-630,-7-3 1,1-3-2339,15 20-5397,3-9 8635,10-8 0,-8-12 0,-5-10 0</inkml:trace>
  <inkml:trace contextRef="#ctx0" brushRef="#br0" timeOffset="9700">11701 6977 15178,'-1'-11'4138,"-7"11"-3688,-3 2-1,-9 15-359,1-14-90,8 14 180,2-6-270,27 0 90,3-11-90,27-20 0,-6-10-89,-3-1 358,-2 3 1,-24 17 540,13 11-180,-24 20-181,16 1-269,-16 16-180,6-24 180,-8 5-90,9-18-449,2-9-1,17-10 180,3-21 180,-1-1 45,-10 16 0,-3 2 225,-4 1 270,14 5-180,-25 17-180,15 9-180,-15 10 90,16 3-180,-16-2-1169,15-3-2159,3-15-3149,2 7 6657,6-9 0,-17 0 0,-2 0 0</inkml:trace>
  <inkml:trace contextRef="#ctx0" brushRef="#br0" timeOffset="9825">12249 6859 13559,'11'-19'4498,"15"8"-4049,-13-7-359,24 16 0,-6-15-1259,8 6-4228,-8 0 5397,-3-7 0,-17 16 0,-3-6 0</inkml:trace>
  <inkml:trace contextRef="#ctx0" brushRef="#br0" timeOffset="10009">12484 6408 20755,'-19'37'1349,"12"-5"1,3 4-1305,-1 8 0,1 3-45,3-8 0,1 1 0,1-1-1501,3 16 1,1-1-119,0-4 0,1-2 1722,-1-11 0,1-5 0,2 8 0,-8-23 0</inkml:trace>
  <inkml:trace contextRef="#ctx0" brushRef="#br0" timeOffset="18387">14993 7310 12570,'-20'-39'1349,"1"-1"-899,5 17 0,-1-2-1,1 0 1,-2 0 224,-7 0 1,-2 0-225,5 0 0,-1 2-181,-7 11 1,-1 3 270,-21-9-739,16 19 0,0 7 334,4 4 0,-1 4-45,-8 3 0,2 4-90,14 5 0,3 2-90,-5-4 0,4-1 544,10 14-274,37-20-180,2-20 0,6-6-726,14-6 1,4-5 785,-16 1 0,1-4 0,-1 0-60,0 1 0,0 0 0,-2-1-230,8-9 1,-3 2 184,-8 7 0,-3 2 146,0-9-3160,-20 17-6772,-8 2 9545,0 9 1,0 0-1,0 0 1</inkml:trace>
  <inkml:trace contextRef="#ctx0" brushRef="#br0" timeOffset="18624">15248 6663 19316,'-20'39'494,"14"-11"1,1 1-585,-12 23 45,15-14 1,2 0-91,-6-7 0,3-1-855,9 1 1,6-3-3059,18 11 4048,20-19 0,-17-11 0,-7-9 0</inkml:trace>
  <inkml:trace contextRef="#ctx0" brushRef="#br0" timeOffset="18823">15542 6800 16078,'-11'0'3598,"28"0"-3598,16 0-945,-4-3 1,1-2-5263,20-6 6207,-11-9 0,-19 9 0,-12 3 0</inkml:trace>
  <inkml:trace contextRef="#ctx0" brushRef="#br0" timeOffset="19015">15738 6526 17247,'-20'17'4228,"1"5"-4048,12 4 0,3 5-665,-2-1 1,3 1 439,6 3 0,3 1-900,-2 4 1,3-1-2519,2-11 0,1-2 3534,1 23 0,-2-29 0,-9-10 0</inkml:trace>
  <inkml:trace contextRef="#ctx0" brushRef="#br0" timeOffset="19240">15914 6448 18416,'26'28'2609,"7"2"-2384,-9-10 0,2 0-1,-1-6 1,-2 2 225,8 30-540,-12-5 135,-13-13 0,-3 3-1214,-5 7 0,-5 0 1169,-7-1 0,0-2 0,-2 17 0,-10-17 0</inkml:trace>
  <inkml:trace contextRef="#ctx0" brushRef="#br0" timeOffset="20082">14033 6350 11438,'49'9'359,"-1"1"1,1 0 0,-1 0 0,-4 0 0,0 1-1,1 0 1,0 1 0,2 0-1383,4 1 1,2 0-1,1 1 1,0 0 0,0 2 1052,-8-1 0,0 1 0,1 0 0,-1 1 0,1 0 0,-1 0-45,2-1 0,0 1 0,0-1 0,0 0 0,-2 2 0,-1-1-631,3 4 1,-1 0-1,-1 1 1,-2 0-1,0-1 646,5 2 0,0 0 0,-3-1 0,-5-1 0,8 6 0,-7-2 0,-16-7 0,0-1 0</inkml:trace>
  <inkml:trace contextRef="#ctx0" brushRef="#br0" timeOffset="20362">15189 6016 16797,'-20'24'1439,"1"0"0,3 12 1,1 4-1170,-3 8 0,-1 5-1851,4-5 0,-1 4 0,-1 2 1603,1-7 1,-1 1 0,-1 2-1,-1 1-58,3-4 0,-2 2 0,0 1 0,0 0 0,-1 0-438,2-5 0,-1 1 0,0 0 0,0 0 0,0 1 0,0 0-291,1 1 1,0 1-1,0 1 1,1-1-1,-1 0 1,1 0 809,1-2 1,-1 1 0,0 0-1,1-1 1,1-2 0,1-4-1,-6 17 1,3-6 0,1-3-1,6-11 1,1 0 0,-1 0-1</inkml:trace>
  <inkml:trace contextRef="#ctx0" brushRef="#br0" timeOffset="29283">31868 17854 9512,'-29'-9'5756,"7"7"-4406,-6-24-361,17 30-719,-6-28-180,15 31 359,2-16-359,37 18-45,-1-7 0,6-2-45,-2 3 0,4 0 0,1 0-207,7-2 0,1-1 1,1-1 206,-12-1 0,0 0 0,0 0 0,0-1-565,11 0 1,-1-1 0,0 0 564,-5 1 0,-1-1 0,-2 0-45,11-1 0,-1 2-682,-5 6 0,-3 2-1207,-14 0 0,-3 1 1934,19 14 0,-28-9 0,-12-3 0</inkml:trace>
  <inkml:trace contextRef="#ctx0" brushRef="#br0" timeOffset="36200">8917 11426 8342,'-19'-20'2699,"8"9"-1890,-6-6-89,14 23-270,-14-21-360,15 21-1,-7-14 451,18 8-90,10 0-180,29-9-180,-10 4 0,3-1 44,12-4 1,3 1-711,-14 5 0,1 1 1,1-1 545,-2-5 0,1-1 0,0 3 30,-1 4 0,1 3 0,-2-2-766,15-7 1,-3 1-1619,-3 7 1,-2 2 2336,-7-1 1,-4 0-1,5 0 1,-16 0 0</inkml:trace>
  <inkml:trace contextRef="#ctx0" brushRef="#br0" timeOffset="66849">9838 13817 12750,'-39'39'764,"24"-15"1,0 0-675,-13 8 0,17 23-561,11-14 471,11 9-1080,17-10-3147,11-21 4227,3-10 0,-12-9 0,-12 0 0</inkml:trace>
  <inkml:trace contextRef="#ctx0" brushRef="#br0" timeOffset="67391">10132 13954 17247,'-19'30'540,"8"-1"-1350,20-10 91,13-8 359,17-11 90,-9-19 360,-10-12 360,-11-8 0,-9 8-450,0-6 0,0 33 0,-9-20-360,-2 30-1889,-9-32-1259,9 13 180,3-32 2518,17 12 1350,10-15 2248,20 18 308,12 10-398,-1 11-989,-2 35-270,-18-2-1079,-15 3 0,-2 3 270,7 11-585,-10-12 0,-1-1-135,2 5-270,-2-5-450,0-19-359,2-18 629,8-19 450,1-5 135,-6 8 0,0 2 728,8 1 216,6 5-179,-8 26-630,-1 10-180,1 12-720,0 8-2428,-1-17 3148,10-5 0,-16-17 0,4 0 0</inkml:trace>
  <inkml:trace contextRef="#ctx0" brushRef="#br0" timeOffset="67658">10917 13523 19046,'0'39'1169,"0"0"-1438,8-8-541,3-12 360,18-10 91,-8-9 359,8-9 0,-10 7 179,1-7 361,-9 9-90,-3 18-360,-8 12-90,0 12-540,0 5-2788,0-7 3328,-8-27 0,5 2 0,-5-24 0</inkml:trace>
  <inkml:trace contextRef="#ctx0" brushRef="#br0" timeOffset="67816">11015 13483 18416,'30'-19'1260,"7"-1"-1350,2 1-450,-6-1-2698,13 9 3238,-25-6 0,-1 15 0,-11-7 0</inkml:trace>
  <inkml:trace contextRef="#ctx0" brushRef="#br0" timeOffset="68008">11250 13209 19226,'-9'22'2968,"7"13"-2788,-7-5 0,9 20-713,4-21 1,1 1-188,-5 0 1,2-1-793,6 1 1,1-1-4875,2 12 6432,18-13 0,-16-19 0,4-9 0</inkml:trace>
  <inkml:trace contextRef="#ctx0" brushRef="#br0" timeOffset="68458">11504 13346 22734,'-4'31'315,"0"-1"0,2 18-315,-7-20-540,18-17-270,2-19 361,17-14 359,-6-17 90,15 8 90,-7 3 269,1 17 271,6 11 90,-16 20-630,-1 10 0,-3 9-180,-14-17-540,14-5-629,-15-17-540,16-8 180,-7-21 719,-1-3 810,8-16 180,-16 9 810,15 17 179,-14 4-629,5 18-450,1 9-90,-7 11-1439,16 2-1170,-8 6-3327,1-17 6026,-2-3 0,-9-8 0,0 0 0</inkml:trace>
  <inkml:trace contextRef="#ctx0" brushRef="#br0" timeOffset="68591">11916 13385 11490,'11'-28'7826,"-2"6"-7286,-1-6-540,12 0 180,2-3-630,15-8-1079,-15 9-990,15-7-2878,-24 24 5397,4-14 0,-17 25 0,0-6 0</inkml:trace>
  <inkml:trace contextRef="#ctx0" brushRef="#br0" timeOffset="68761">12073 12856 21924,'-11'37'1799,"9"-9"0,4 3-1709,6 12 0,4 3-90,2 4 0,2 1-1738,-1 2 0,1 0-601,-2-7 1,0-2-2578,-4-4 1,0-2 4189,-1-7 1,1-3 0,1 2-1,-2-12 1</inkml:trace>
  <inkml:trace contextRef="#ctx0" brushRef="#br0" timeOffset="83090">7232 16658 16707,'48'-10'360,"-19"0"0,1 2-315,4 6 0,2 2 0,3-4 0,0-1 90,1 5 0,-2 0-135,-2 0 0,-2 0 225,-3 0 0,-3 0-46,11 0 91,-11 0-180,-8 0 90,-9 0 0,-3 0-90,-8 0-3209,0 0 1,0 0 0</inkml:trace>
  <inkml:trace contextRef="#ctx0" brushRef="#br0" timeOffset="88534">8486 16756 11580,'-19'14'4408,"8"1"-3868,2-24 89,9 0-269,0-2 0,9-8 90,2 8-181,17 2 1,3 1 0,17 5-270,-19-1 0,0 0 90,1-1 0,1 1-45,7 3 0,1 0-357,-5-7 0,1-2 447,4 4 0,1 1-45,-1 1 0,0-2-45,-4-4 0,0 2-66,-1 7 0,-1 0 111,17-8 0,-2 9-90,-26 0-270,4 0-2788,-24 9 3230,7-7 1,-9 7 0,0-9 0</inkml:trace>
  <inkml:trace contextRef="#ctx0" brushRef="#br0" timeOffset="89711">7212 15777 18057,'-8'47'809,"3"-18"1,-1 1-675,-7 12 0,-3 3-1665,2 4 1,-2 2 1529,1-7 0,-2 2 0,1-1 0,2-1 0,0 0 0,1-1-90,-1 1 0,1 0 0,0-3-263,-2 6 0,2-5-2436,2 6-6453,3-31 9242,16-25 0,-6 5 0,7-5 0</inkml:trace>
  <inkml:trace contextRef="#ctx0" brushRef="#br0" timeOffset="99311">15640 11641 12570,'0'37'3598,"-9"-4"-3284,8-1 1,0 1 225,-17 11-405,17-12 0,0 1-135,-7 8-180,8 7 270,0-26-360,0-13 360,17-46-180,-3 12 0,3-2 45,7-12 0,2-1 0,-1 5 0,0 1 45,-1 2 0,0 5 360,15-4 360,-9 14-1,7 34 1,-15 22-495,-7-9 0,-1 1-91,-8 4 1,-2 0-225,6 0 1,-2-2-631,-6 8-2068,15-4 2788,3-26 0,-7-2 0,5-9 0</inkml:trace>
  <inkml:trace contextRef="#ctx0" brushRef="#br0" timeOffset="99569">16502 11778 20575,'30'-9'90,"-1"-1"0,5-1 0,0 2-900,-4 3 1,1 1-1035,-2 0 0,0 2 1844,19 3 0,-26 0 0,-5 0 0</inkml:trace>
  <inkml:trace contextRef="#ctx0" brushRef="#br0" timeOffset="104070">18501 11524 16078,'-30'0'3508,"1"-9"-3058,18 15 179,-6-3 91,-3 34-270,-10 4-226,10-4 1,1 2-180,3-12 0,1 1-180,2 14 0,7-2 45,15-5-495,7-10 1,7-4-451,5-12 1,5-7-2215,14-4 1,2-5 3248,-7-3 0,-1-2 0,-9 2 0,-3-1 0,5-7 0</inkml:trace>
  <inkml:trace contextRef="#ctx0" brushRef="#br0" timeOffset="123590">18050 9779 18237,'46'-11'1214,"-17"6"0,3 2-1124,20 2 0,3 2-1397,0-1 1,1 0 1306,-14-2 0,1-2 0,-1 1-495,13-2 1,-1-1-1934,-4 1 1,-3-1 2427,-10 1 0,-4 2 0,6 3 0,-21 0 0</inkml:trace>
  <inkml:trace contextRef="#ctx0" brushRef="#br0" timeOffset="136806">17384 11622 16977,'26'-5'1350,"16"10"-1306,-12 16 1,1 6 45,3-3 0,-1 2-45,-2 6 0,-3 3-782,-2-1 0,-2 2 782,-3 2 0,-3 2-1,-2-1 1,-3 1 0,-7-1 0,-2 0-90,2 0 0,-3 0 135,-5 5 0,-5-1-245,-1-6 1,-3-2 64,-3 0 0,-3-2-90,-1-7 0,-3-4-125,-18-1-414,8-3 179,3-36 180,8-29 90,14 13 0,2-4 180,2-14 1,4-3-580,6 1 0,3-1 669,-2 16 0,2-1 0,0 2-30,1 0 0,1 2 0,1 1-7,9-12 0,2 4-8,-1 7 0,2 5-127,-1 9 1,0 5-5496,14-3 5667,-19 11 0,-11 9 0,-10 0 0</inkml:trace>
  <inkml:trace contextRef="#ctx0" brushRef="#br0" timeOffset="149136">17286 10152 17157,'0'-20'90,"0"0"0,0 10-90,-9-8 90,-2-1-90,-8-3 0,-1-15 0,1 15 180,-10-6-270,8 8 90,-17 0 0,8 10 90,0-8-90,-8 16 0,17-7 0,-16 9 0,15 0-90,-15 18 90,6 3 180,1 19-225,15-16 0,2 0-45,-7 8 270,9 14-180,20-24 90,30-3-90,-6-15 0,4-8-675,11-11 1,2-7 674,-13 7 0,-1-2 0,0-3 60,1-6 0,0-4 0,-2-1-90,-1 2 0,-1-1 0,-2 0 60,-3 0 0,-2 0 0,-2 0-30,7-10 0,-3 2-97,-7 8 0,-3 1 7,2-19-1259,-12 27-1889,-8 3 3238,0 18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4:00.130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17560 12582 13110,'-30'-9'989,"10"7"-899,12-7 629,8 9-179,0 9-90,0 2-180,8 9-180,-5-1-90,14 1 0,-6-9 0,9-3 180,8-8-180,2-17 180,10-5-180,-16-1 0,0-2 0,17-7-45,-17 12 0,0 3 224,15 6 271,0 2 0,-8 26-180,6 5 90,-16 17-271,-6-14 1,-1-2 90,5 10-180,-8 4-180,-2-17 91,0-10-181,-7-1-90,15-26 270,3-14-90,10-10 180,1 2 180,6 19 270,-15 11 89,15 27-179,-16 4 90,8 17-450,-1 0 180,3-17-90,17-5 0,2-26-135,-21-3 0,0-4 45,2-3 0,-3-3-45,-2-7 0,-2-1 135,-3 4 0,-3 2 449,11-15 271,-18 19-360,-3 11-630,-8 9-1349,0 0-4768,0 18 6297,0-14 0,0 14 0,0-18 0</inkml:trace>
  <inkml:trace contextRef="#ctx0" brushRef="#br0" timeOffset="22270">26439 6604 13110,'0'30'1139,"0"-1"0,0 8 1,0 2-781,0 1 1,0 1-296,0 11 0,0 3 26,0-17 0,0 1 0,0 1-646,0 3 0,0 0 0,0 0 616,0 0 0,0 0 0,0-1 0,0-2 0,0-1 0,0 0-167,0 0 1,0 0 0,0-2 151,-5 9 0,1 0-45,3-9 0,2 2 0,-3-2-257,-6 5 0,-2-1 347,5-2 0,-1 0-135,2 0 0,-2-4 312,-12 0-177,16 19 90,-7-23 0,9 8 1057,0-8-967,0-3 884,0-9-1154,0 1 794,9-9-704,-7 6 90,7-15-91,0 7-89,-7 0 90,7-7 0,-1 7-90,3-9 0,18 0 90,1 0 0,18-9-90,-19 0 0,1-1 0,8-1 0,2 0 0,4-4 0,2 1-117,-9 7 1,2 0 0,0 2 176,0 0 0,1 2 0,1 0-562,7-1 0,1 1 0,0 1 502,0 2 0,0 0 0,1 0 209,2 0 1,1 0 0,-1 0-120,-2 0 0,-1 0 0,0 0 30,0 3 0,0 0 0,-1 0-367,-7-2 1,-1-1 0,-2 1 426,17 4 0,-3-1-176,-11-4 1,-4 0 85,-6 0 0,-3 0 326,11 0-237,-19 9 886,-12-7-3853,-8 6-7043,0-8 9581,-8 9 0,5-7 0,-5 7 0</inkml:trace>
  <inkml:trace contextRef="#ctx0" brushRef="#br0" timeOffset="23533">26419 8153 13559,'0'-29'2159,"9"-19"-1979,-4 19 0,1-3-90,7-10 0,2-3-60,-3 11 0,1-2 0,1 0-1194,5-4 0,1 1 0,0-2 1224,3-7 0,-1-1 0,3 0-38,-4 12 1,1 0 0,0 0-1,0 0 23,-2 0 0,0-1 0,0 1 0,1 1-23,2 1 1,1 0-1,1 1 1,-1 1 37,3-8 0,-1 2 0,1 1-152,1 4 1,1 1-1,1 2 182,-1 3 0,1 2 0,-2 2 420,8-8 1,0 5-466,6 5 0,1 5 135,-8 1 0,0 3-201,0 7 0,-1 1 110,1 0 1,-2 2 1543,17 3-1588,-21 0 0,-1 0 45,4 0 950,5-9-3559,-26 7-7312,-2-7 9702,-9 9 1,0 0 0,0 0 0</inkml:trace>
  <inkml:trace contextRef="#ctx0" brushRef="#br0" timeOffset="24118">26360 8231 15358,'48'0'1304,"-19"0"1,1 0-1170,13-3 0,1-3 89,2-2 1,0-3-135,-8 2 0,1-2 0,-1 0-173,-1-1 0,-1 0 1,0-3 112,1-3 0,-1-1 0,0-1-611,3 4 0,0 0 1,-1-4 580,-4-6 0,-2-3 0,2-1 60,4 1 0,1 0 0,-1-2-60,-4-1 0,-1-1 0,0-2 22,-4 5 1,1-2-1,-1 1 1,-1 0-373,3-6 0,-1 1 1,0-2 349,3-6 0,0-2 0,-3 1 60,-5 5 0,-3 0 0,1 0-412,0-2 0,1 0 0,-4-1 412,-5 4 0,-1-1 0,-2 2-207,8-13 0,-3 2 192,-6 4 0,-2 3 30,-3 11 0,-1 3-3043,3-11 3359,-16 28 1,5 4 0,-5 16-1</inkml:trace>
  <inkml:trace contextRef="#ctx0" brushRef="#br0" timeOffset="25366">27850 6663 12750,'-18'2'4317,"-3"5"-3777,-27-7-46,22 11 1,1 6-815,-4 6 0,0 4 635,-2 3 0,3 1-162,6-1 0,3-1-19,0-4 1,9-2 437,28 7-392,32-10-180,-11-16 0,3-8-45,6-12 0,2-5-513,0 1 1,-2-4 557,-6-8 0,-4-3 45,-2 5 0,-4 1 212,-11 4 0,-3 0-257,1-23 193,-10 18-463,-9 19 191,-26 4 169,-16 33 0,8-8 0,-1 3 0,-1 9 0,2 1 243,3 0 1,3-1-244,7-4 0,3-4 374,-2-2-374,38-11-90,15-18 0,-5-3 0,3-4-45,-1-4 0,-2-2 45,-1-2 0,-3-2-90,-3 2 0,-3 0-90,1-6-270,-10 2 180,-9 17 828,-9 19-558,-11 14 0,-1 26 90,-8-24 90,19 19 0,1-38-90,26 12-90,-4-17-90,24-17-270,-15-5-269,-2-8-1,-12-7-359,-8 23 449,-17-3-180,-14 17-629,-10 9 1349,12 4 0,1 2 0,4 0 0,-2 11 0</inkml:trace>
  <inkml:trace contextRef="#ctx0" brushRef="#br0" timeOffset="26232">26654 7898 17067,'-28'37'1349,"6"4"-1169,3-13 0,1 3-510,7 3 1,0-1 284,-3-6 0,0-1 167,8 3 0,1-2-32,-3 4 34,25-12-124,22-10-45,-14-19 0,3-6-359,10 1 1,0-3 358,-6-9 0,-3-4 90,1-3 0,-1 0 0,-8 4 0,-3-1 45,-7-4 0,-3 3 627,1-1-717,-35 7 270,-7 26-45,0 10 0,-2 6-181,0 2 1,1 5 45,2 10 0,3 4-180,3-1 0,4-2 1,-6 7 358,34-15-359,16-26 0,6-10 1,3-6 144,0-3 1,-1-3-371,1-7 0,-3-3-450,-7 1 1,-3 3-4993,1-3 5757,-10 5 0,-9 24 0,0-7 0</inkml:trace>
  <inkml:trace contextRef="#ctx0" brushRef="#br0" timeOffset="26608">26752 7996 15808,'19'-30'-1709,"-1"1"0,-2-4 0,10 7 0</inkml:trace>
  <inkml:trace contextRef="#ctx0" brushRef="#br0" timeOffset="26742">27125 7565 17247,'0'-29'-989,"8"-1"-4948,21-9 5851,-5 14 0,2 2 0,9-1 0,0-2 0</inkml:trace>
  <inkml:trace contextRef="#ctx0" brushRef="#br0" timeOffset="26857">27517 7133 16707,'8'-28'-495,"21"-2"1,-14 8-1,11 4 1</inkml:trace>
  <inkml:trace contextRef="#ctx0" brushRef="#br0" timeOffset="26983">28046 6722 15628,'0'-11'0,"0"2"0</inkml:trace>
  <inkml:trace contextRef="#ctx0" brushRef="#br0" timeOffset="27511">27791 6937 9422,'-31'0'3777,"3"9"-3597,9 2 0,-1 9-180,0-1-180,-8 10-809,6-8-3059,-6 8 4048,8-27 0,10 4 0,1-14 0</inkml:trace>
  <inkml:trace contextRef="#ctx0" brushRef="#br0" timeOffset="27633">27458 7251 9691,'-39'39'4318,"8"-8"-4588,3-3-2428,8-8 2698,9 8 0,3-15 0,8 4 0</inkml:trace>
  <inkml:trace contextRef="#ctx0" brushRef="#br0" timeOffset="27841">26674 8153 6723,'0'0'0</inkml:trace>
  <inkml:trace contextRef="#ctx0" brushRef="#br0" timeOffset="28094">26850 7839 15178,'18'-48'-3823,"-5"19"1,4-1 3822,12-10 0,1 2 0,-12 14 0,-1 2 0,1 0 0,-1 1 0</inkml:trace>
  <inkml:trace contextRef="#ctx0" brushRef="#br0" timeOffset="28210">27419 7212 13649,'0'-20'-68,"8"1"1,-5 8 0,5 2-1</inkml:trace>
  <inkml:trace contextRef="#ctx0" brushRef="#br0" timeOffset="37558">25576 9818 8702,'-30'0'3148,"2"-17"-2968,17 13 180,2-14 270,9 18-91,0 0-89,17 0 180,5 0-271,26 0-224,-19 0 0,1 0-45,12 1 0,3-2 0,4-2 0,3-2-636,-11 1 0,1 1 0,1-1 575,-1-2 1,1-1 0,0 0-60,6 1 0,0-1 1,-1 1 58,-1-1 1,-1 0 0,1 1-60,1 2 0,2 0 1,-2 1 58,-5 0 1,0 0 0,-1 0-384,-2 3 0,-1 0 0,0 0 399,15 0 0,-2 0-45,-2 0 0,-2 0 45,1 0 0,0 0-45,0 1 0,0-2 0,0-2 0,0-2 45,0 0 0,0-1-90,0-4 0,0 0-332,1 0 1,-2 1 286,-3-2 0,-1 2 180,1 3 0,-2 1-260,-8 0 1,-1 1 169,1 4 0,-2 0 1211,17 0-1211,-2 0 90,-9 0 0,9 0 269,-7 0-89,7 0 1170,-18 0-1170,7 0 1061,-15 0-1151,7-8 423,-10 5-423,-8-5 18,6 8-19,-14 0 1,5 0 0,-8 0-180,0 0 0,0 8 0,-9-5-90,-10 5-90,-12-8-359,-17 0 89,-2 0-360,17 4 1,-1 1-1575,-1-4 1,0 0 2383,-5 8 0,2 0 0,-6-7 0,9 6 0</inkml:trace>
  <inkml:trace contextRef="#ctx0" brushRef="#br0" timeOffset="61460">25949 11269 20755,'-9'11'1080,"-2"6"-991,-17 20 1,12-9 0,1 5 135,-1 18 0,2 5-922,4-17 0,0 1 1,1 1 726,1 1 0,0 1 0,5 0-30,4 0 0,5 0 0,2-3-285,9 12 0,8-3 285,-2-17 0,4-2 0,3-5 60,4-7 0,3-5 0,-1-3-105,14 3 0,0-9 45,-14-11 0,0-6 0,-1-4 30,-1 0 0,-1-3 0,-2-4-60,-2-5 0,-3-5 0,0-1 0,-2 3 0,-1-1 0,-3-2 30,-4-2 0,-3-3 0,-3 2 0,3-13 0,-6 2 180,-8-1 0,-7 2-375,-8 6 1,-7 5 419,-5 9 0,-6 6-225,-8 5 0,-3 6-45,1 4 0,-1 5-1440,0 5 1,1 3 1484,3-1 0,3 1 0,-3 5 0,15-3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5:10.479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15777 12601 9691,'34'-10'540,"0"-1"0,8 1 0,3 2-406,7 7 1,5 2-669,-8-3 0,3-2 0,2 2 534,-11 1 0,1 1 0,1 0 0,1-2-666,-1 0 0,1-2 1,1 0-1,0 0 0,2 1 648,2 2 0,2 0 0,0 1 0,1 0 0,0 0-49,-6-1 1,-1-1 0,1 0 0,0 1 0,0-1 0,1 1-39,2 1 0,1-1 0,0 1 0,1 0 0,-1 1 0,-1-1-281,-1 1 0,0 0 0,-1 1 0,0-1 0,0 1 0,1 0 266,0-1 0,1 1 0,0 0 0,-1-1 0,1 1 1,-2 1 101,7 0 0,0 1 0,-1 0 0,0 0 0,0 0-153,-2 0 1,0 1 0,0-1 0,0 0-1,-2-1 171,-4 0 0,-2-1 0,1 0 0,-2 0 0,0 0-4,9 0 0,-1 1 0,-1-1 0,-2 0-356,-5-2 0,-2 0 1,-1 0-1,0 0 360,7 0 0,-1 0 0,-5 0 0,-4 0 0,-5 0 0,11 0 0</inkml:trace>
  <inkml:trace contextRef="#ctx0" brushRef="#br0" timeOffset="4983">23518 9916 15178,'-19'-19'3868,"-1"8"-3598,-8 2-90,-3 9-90,-8 18-90,0 12-45,23-6 0,2 2-191,-1 3 1,1 1 145,-5 20 270,17-19-180,13-14-360,28-26-90,2-19 360,-12 1 0,-1-5-427,-7-7 0,-1-2 562,6-3 0,-4-2 45,-10-2 0,-2 1 135,4 10 0,-2 2 221,-10-5 0,-2 4 93,9-6-539,-9 14 180,0 37-270,-9 21 90,7 2 0,2 4-135,-5-1 0,1 1-989,2 4 0,4-1-1935,5-8 1,4-3 3058,19 2 0,-6-12 0,2-18 0</inkml:trace>
  <inkml:trace contextRef="#ctx0" brushRef="#br0" timeOffset="5298">23852 9760 17337,'0'50'2024,"0"-22"0,0 0-2024,0 14-90,0-3 90,0-11-180,0-17-90,17-20 90,-4-30 135,5 14 0,1-2-173,-8-7 1,0 1 172,7 10 0,1 4 405,3-9 180,-3 19-1,-1 35-359,-16 7-135,2-5 0,1 3-90,-1-1 0,0-1-854,-1 12-2789,14-13 3688,3-19 0,-7-9 0,4 0 0</inkml:trace>
  <inkml:trace contextRef="#ctx0" brushRef="#br0" timeOffset="5604">23401 10328 18147,'-20'0'2698,"9"0"-2158,38 0-270,16 0-225,-1-3 0,4-3-45,2-2 0,2-3-1198,0-3 1,0-3 177,-14 5 1,0-2 0,-1 1-3794,6-3 1,-2 2 4865,1 3 0,-4 2 1,-3 0-1,-7 9 1</inkml:trace>
  <inkml:trace contextRef="#ctx0" brushRef="#br0" timeOffset="6154">23518 10700 15088,'-30'11'1979,"2"-2"-1889,-1 0 180,-1 2 180,-1 17 0,-6 2-91,16 18-359,-8-15 90,18 4 0,11-26-90,20-2-539,19-35 224,-13 7 0,-1-4 225,1-10 0,-2-4-417,-3-1 0,-3-2 552,-2 1 0,-4 0-134,-6 3 1,-1 2 358,0 4 0,-1 1 180,-4-10-90,0 19 89,-1 38-179,-7 23-225,2-11 0,1 1-45,-1 3 0,1 0-719,-4 16-2969,27-11 3688,12-11 0,-6-17 0,3-2 0</inkml:trace>
  <inkml:trace contextRef="#ctx0" brushRef="#br0" timeOffset="6338">23773 10544 18596,'48'0'0,"-6"-9"-945,-14 5 1,0-3-3643,14-21 4587,-3 6 0,-20 2 0,-10 12 0</inkml:trace>
  <inkml:trace contextRef="#ctx0" brushRef="#br0" timeOffset="6529">23930 10387 21295,'-20'30'2428,"10"16"-2338,1 4-90,8-16 0,2 2-495,-1-1 1,0 0-676,-1-5 1,2-2-3058,8 20 4227,19-26 0,-13-5 0,12-17 0</inkml:trace>
  <inkml:trace contextRef="#ctx0" brushRef="#br0" timeOffset="6879">24714 10191 21655,'46'-20'134,"-21"6"1,2 0-855,12-1 1,1-1-1395,-5 1 1,-1 0 2113,-3 4 0,-3 2 0,3 1 0,-14 8 0</inkml:trace>
  <inkml:trace contextRef="#ctx0" brushRef="#br0" timeOffset="7007">24910 10367 18776,'28'-10'-1102,"1"1"0,-3-2 0,9 2 1</inkml:trace>
  <inkml:trace contextRef="#ctx0" brushRef="#br0" timeOffset="7345">25635 10014 20395,'-30'9'2879,"1"28"-2519,10 7-360,12-11 0,3 1-45,1-3 0,6-3-135,25 5-180,-4-17 0,2-6 135,9-18 0,0-10 225,1-4 0,-2-6-870,-2-11 0,-5-3 1095,-6 2 0,-3 0 324,-5 4 1,-7 4-460,-15 1 32,-30 14-572,10 19 1,-3 5-3419,-7 1 0,0 3 3822,2 4 1,4 1-1,-8 6 1,15-5-1</inkml:trace>
  <inkml:trace contextRef="#ctx0" brushRef="#br0" timeOffset="10864">26439 9975 15628,'39'0'450,"9"0"-1575,-19-3 1,1-2-1665,0 0 1,1-1 2788,0-4 0,-3 0 0,2-1 0,-13 3 0</inkml:trace>
  <inkml:trace contextRef="#ctx0" brushRef="#br0" timeOffset="11039">26615 10132 14369,'-20'11'1169,"18"-2"-3508,22-9 2339,8 0 0,3 0 0,6 0 0,7 0 0</inkml:trace>
  <inkml:trace contextRef="#ctx0" brushRef="#br0" timeOffset="11987">28026 10210 18596,'11'-19'1170,"-11"-9"-1080,-2 6 269,-16-15-269,8 6 90,-19-8-90,-1 9-90,7 14 0,-2 3 0,-4 6 0,-1 3-359,-5-1 1,0 2 358,0 2 0,0 2 45,1 2 0,1 2 134,-17 15-206,11 19 27,11 3-37,23-14 0,7 0 37,18 5 45,10-16 0,8-6-225,6-8 1,3-6-91,-8-1 0,1-2 0,-1-3-769,-2-5 1,-1-3-1,0 0-1075,14-4 1,-2-2 2113,-7-10 0,-4 1 0,5 8 0,-16-2 0</inkml:trace>
  <inkml:trace contextRef="#ctx0" brushRef="#br0" timeOffset="12264">28477 9956 19946,'37'-9'-540,"13"7"-2114,-16-7 1,2 0 2653,0 8 0,-2 0 0,7-7 0,-15 8 0</inkml:trace>
  <inkml:trace contextRef="#ctx0" brushRef="#br0" timeOffset="12754">29183 9838 21295,'0'37'1979,"0"5"-1799,0 8-180,0-2-180,8-18 180,-6-10-90,16-12-990,2-25 361,19-14 494,-15 8 0,2-4 135,3-3 0,1 2 45,-1 6 0,1 2 225,-5 0 0,0 3 719,14 6 181,-20 20-450,-1 21-451,-16 21-179,2-22 0,1 0-2158,-5 13 2158,0-5 0,0-26 0,0-3 0</inkml:trace>
  <inkml:trace contextRef="#ctx0" brushRef="#br0" timeOffset="14370">25576 13444 10231,'38'0'4498,"12"0"-4139,-1-3 1,6-2-1663,-10 1 1,1 1-1,3-1 1325,-3-2 1,3-2-1,2 0 1,-1 1-386,3 1 1,2 1-1,-1 0 1,2 0 362,-8-1 0,1 0 0,0 0 0,0 0 0,0 1 0,-3 2 0,0 1 0,0 0 0,-1 0 0,1 0 0,8 0 0,1-1 0,-1 1 0,-2 1 207,-6 0 1,-2 1 0,0 1 0,-2-1-238,9-1 0,-2 1 0,-3 1-15,6 2 0,-4 2-765,-8 0 1,-4 1-5667,12 5 6476,-18-2 0,-10-9 0,-11 0 0</inkml:trace>
  <inkml:trace contextRef="#ctx0" brushRef="#br0" timeOffset="15424">25733 15404 15988,'42'-5'427,"-1"-1"0,-3 5 1,1 2-1,4-1-382,1 0 0,2 0 0,3 1 0,0 0-656,4 3 0,1 1 1,1 0-1,1-1 575,-11-3 0,0-1 0,1 0 0,-1 0 1,0 1-1111,8 3 1,-1 1 0,-1 0 0,0-2-340,-4-1 1,0-2 0,-1 0 0,-1 1 1484,7 1 0,-2 2 0,-4-2 0,-2-1 0,-5-2 0,13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5:56.257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19716 14777 13469,'-19'0'2429,"-1"9"-2429,0 2-90,1 8 90,-1-17-270,9 14 180,3-23-180,8 16-89,17-9 269,-4 0 90,16 0 179,-10 0 271,-8 9 450,-2 10-271,-9 12-179,0 8-270,0 0-270,0 0-2788,-9-17 2878,7 4 0,-7-24 0,9 7 0</inkml:trace>
  <inkml:trace contextRef="#ctx0" brushRef="#br0" timeOffset="150">19873 14875 17517,'0'41'-2968,"0"-4"2968,9-26 0,-7-2 0,7-9 0</inkml:trace>
  <inkml:trace contextRef="#ctx0" brushRef="#br0" timeOffset="526">20069 14738 16168,'0'28'4317,"0"-6"-4407,0-3 90,0-10-539,0-9-271,9-17 91,11-5 359,1-17 540,8 8 539,-10 12 361,1 19-721,-1 19-359,-8 21-90,7 1-899,1 7-2789,3-26-3598,15-5 7376,-6-34 0,-10 12 0,-3-12 0</inkml:trace>
  <inkml:trace contextRef="#ctx0" brushRef="#br0" timeOffset="742">20422 14738 17337,'0'30'90,"0"-10"-90,9-11 0,10-1 270,-6 3 180,14 18 809,-25 1-629,6 18-271,-8 2-314,-3-17 0,-2 1-90,0-2 0,-1-3-3463,-14 13 3508,9-16 0,3-26 0,8 0 0</inkml:trace>
  <inkml:trace contextRef="#ctx0" brushRef="#br0" timeOffset="1103">20559 14346 20215,'0'34'1019,"0"-1"1,0 6 0,0 1-975,0 0 0,0 0-90,3 4 0,3-1 0,2-6 0,3-4-675,20 8-179,8-14 89,0-36 450,1-11 180,-1-19 180,-9-2 180,-10 2 540,-11 19 269,-10 29-179,1 21-720,0 20 0,0 0-90,18-19-360,4-14-450,26-26-269,-7-10 269,-16 5 1,-2-3-4948,-1-13 5757,-5 10 0,-17 12 0,0 8 0</inkml:trace>
  <inkml:trace contextRef="#ctx0" brushRef="#br0" timeOffset="2038">20735 15385 20215,'-17'39'1260,"4"0"-1170,3-7 0,0 1-90,-7 13 0,13-12 0,6-3 0,7-9-360,12-4-180,27-27 360,-22-3 0,-2-4 0,2-4 1,-1-2 224,0-2 0,-3-2-1,-5 2 1,-3 0 45,5-6 0,-10 10 360,-9 11-90,0 9-90,0 18-270,0 4 0,0 8 0,18-10-990,3-12-1798,19-16-5847,-1-12 8635,-9-10 0,-10 8 0,-11 4 0</inkml:trace>
  <inkml:trace contextRef="#ctx0" brushRef="#br0" timeOffset="2213">21206 15110 18866,'0'34'1469,"0"0"0,0 0 1,0 1-1470,0 0 0,0 0-270,0 0 0,0-2-2428,0 17-7017,17-20 9715,-4-12 0,7-18 0,-11 0 0</inkml:trace>
  <inkml:trace contextRef="#ctx0" brushRef="#br0" timeOffset="2380">21402 15071 21115,'0'48'2519,"0"2"-2564,0-17 0,0 1-945,0-3 1,0-1-3374,0 1 1,0-3 4362,0 11 0,0-19 0,0-11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6:15.34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11113 18383 12750,'30'11'2158,"7"-11"-2158,-6-20 0,8-10 45,-18 7 0,-3-2-45,4-16 90,-5-7 90,-17 17-90,-9 20 180,-10 5 270,-12 15 269,-8 8-449,0 13-398,23-5 0,1 1-52,-13 15 90,17 5-629,11-33-3779,29 4 4408,21-34 0,-15 12 0,0-12 0</inkml:trace>
  <inkml:trace contextRef="#ctx0" brushRef="#br0" timeOffset="310">11524 18089 14099,'-20'11'2968,"1"-2"-2788,-1-9-180,9 17 0,3 5 0,8 8 0,8-1-90,12-18-270,2-3-89,15-25 179,-15 4 270,6-24 180,-17 24 180,-2-5-1,-10 18-449,1 0 0,9 9-2068,2-7-4409,17 7 6567,-6-9 0,-2 0 0,-11 0 0</inkml:trace>
  <inkml:trace contextRef="#ctx0" brushRef="#br0" timeOffset="511">11838 17972 17337,'-9'2'900,"7"13"-900,-7-4 0,9 19-180,0 10 180,9-10-900,10-10-2068,12-12-4678,17-34 7646,-15-15 0,-5 6 0,-19 0 0</inkml:trace>
  <inkml:trace contextRef="#ctx0" brushRef="#br0" timeOffset="791">12053 17658 17877,'5'39'749,"-1"0"1,4 6 0,4-2-750,6-7 0,3-1-45,-1 5 0,1-3 0,3-15 0,0-3-225,15 9-270,1-28-269,-10-19 449,-2-21 180,-17-1 989,7 2 361,-8 19-91,1 20-719,7 29-450,1 3-450,3 16-3777,15-26 4317,-6-5 0,-9-17 0,-5 0 0</inkml:trace>
  <inkml:trace contextRef="#ctx0" brushRef="#br0" timeOffset="1368">12053 18638 14998,'-19'0'3778,"-1"0"-3328,0 9-270,1 10 0,8 29-90,11 4-135,8-21 0,4-3-45,18 11 270,18-19-450,-19-21 0,1-7-315,1-5 1,-1-4-560,5-6 0,-3-4 919,-5-2 1,-3-1 355,-8 5 1,-2 0 138,3-14 899,-17 10-449,0 18-1,0 3-359,0 25 438,0 14-798,0 10-753,18-10-956,12-14-2878,12-26 4587,-13-4 0,-2-2 0,-3 0 0,2-11 0</inkml:trace>
  <inkml:trace contextRef="#ctx0" brushRef="#br0" timeOffset="1524">12582 18344 18776,'0'48'944,"4"-19"1,1 1-945,-1 0 0,3 1-945,6-1 1,2-2-4183,16 12 5127,-1-21 0,-10-10 0,-11-9 0</inkml:trace>
  <inkml:trace contextRef="#ctx0" brushRef="#br0" timeOffset="1702">12818 18207 18776,'0'37'2519,"17"4"-2474,-7-8 0,2 2-405,6-4 0,3-1-1775,-1-1 0,-1 0 2135,-3-3 0,-1-4 0,4 0 0,-10-4 0</inkml:trace>
  <inkml:trace contextRef="#ctx0" brushRef="#br0" timeOffset="9708">14621 18050 13020,'-18'28'2248,"5"3"-2203,-4-8 0,-3 2 0,4-1 0,2 2 45,-1 7 0,-1 1-390,-3-7 1,1-2 299,7 5 0,0-3 285,-17 4-195,8-12-260,10-10 80,1-9 270,26 0-90,14 9-270,19-7 225,-17 6 0,2 1 0,-1-3 0,1-1 63,1 1 1,-2-1 26,-4 0 0,-1-1 225,19-4 90,-18 0-91,-2 0-89,-17 0-90,-2-18-90,-9-3 267,0-27-357,-9 6 0,0 14 0,-2 0-440,-10-22 440,-2 20 0,0 1-1169,-1-21-585,1 25 0,0 2 1754,2-8 0,1 12 0,11 10 0</inkml:trace>
  <inkml:trace contextRef="#ctx0" brushRef="#br0" timeOffset="9998">14915 18187 13469,'28'0'4138,"3"0"-4048,17 0-270,2-9-225,-21 5 0,0-2-584,-3-8 0,-1-1-2429,22-6-1889,-16-8 5307,-12 10 0,-10 8 0,-9 2 0</inkml:trace>
  <inkml:trace contextRef="#ctx0" brushRef="#br0" timeOffset="10214">15189 17913 13739,'-20'-9'5487,"10"16"-4408,1 4-269,9 36-630,0-13 0,0 2-135,-4 4 0,-1 1-45,4 3 0,0-1-90,-4-7 0,1-3-990,13 18-1978,19-23-5397,23-19 8455,-16-13 0,-1-1 0,10 3 0,-9-7 0</inkml:trace>
  <inkml:trace contextRef="#ctx0" brushRef="#br0" timeOffset="10916">16071 18030 13739,'-28'0'5127,"-3"0"-4677,1 9-90,-7 19-270,15 14 0,7-14 0,2 3-90,6 2 0,3 1-90,-2-3 0,3-1-135,9 5 0,5-2-2024,11 8-2788,18-4 5037,-1-17 0,-17-10 0,-5-1 0</inkml:trace>
  <inkml:trace contextRef="#ctx0" brushRef="#br0" timeOffset="11062">15993 18305 13469,'8'-22'-3688,"12"-4"3688,19 24 0,-15-7 0,2 9 0</inkml:trace>
  <inkml:trace contextRef="#ctx0" brushRef="#br0" timeOffset="11389">16248 18207 18686,'8'39'1529,"3"0"-1439,0 0-539,15-8-991,-13-12-718,15-10-1080,-8-26 809,0-5 1979,-1-26 1260,1 7 1978,-9-7-179,6 26-720,-15 5-810,16 25-449,-16 12-540,15 2 0,-6 6-450,9-17-990,8-2-2337,-6-18-2880,6-2 6567,-8-17 0,-9 15 0,-3-5 0</inkml:trace>
  <inkml:trace contextRef="#ctx0" brushRef="#br0" timeOffset="11557">16679 18148 17967,'19'11'-270,"-8"-2"-630,7-18-449,-16 7-540,6-7-359,-8 0-811,0 7 3059,0-7 0,0 9 0,0 0 0</inkml:trace>
  <inkml:trace contextRef="#ctx0" brushRef="#br0" timeOffset="11820">16698 18168 20036,'36'-26'-2092,"-1"1"1,1-1 0,15-8-1,-12 7 2092,-29 19 0,-1 6 0,-9-7 0</inkml:trace>
  <inkml:trace contextRef="#ctx0" brushRef="#br0" timeOffset="12038">16874 17874 21115,'-10'37'989,"1"4"-989,12-12 0,3 1-225,-1 0 1,1-1-1755,4 21-1979,8-11-4857,-7-20 8815,8-10 0,-8-9 0,-2 0 0</inkml:trace>
  <inkml:trace contextRef="#ctx0" brushRef="#br0" timeOffset="12748">16992 18070 19946,'0'10'989,"9"8"-719,-7-7 0,16 0-90,-16 15-180,15-13 0,-15 15 0,16-17-90,-7-2-270,8-9-180,10-9 180,-8-11 270,8-10 1,-10 0-1,1 1 90,-1 18 359,1 3-89,8 16 90,-6 3 0,6 18 0,-8 1-181,0 0 1,-10-1-180,-1-10 90,-9-8-90,0-2-359,0-9-451,0-9-359,0-10 179,0-12 810,9-17 180,2 24 540,8-2 90,1 26-91,0 0-449,8 9 0,2-7-90,10 7 0,-10-9-90,7-9 0,-15-2-90,6-17 180,-17 6 90,-2-15 180,-9 24 270,0-4 449,0 17-359,0 17-270,0 14-270,0 19-180,8-9-450,12-13-1259,11-19-5936,-1-9 7735,7 0 0,-24 0 0,5 0 0</inkml:trace>
  <inkml:trace contextRef="#ctx0" brushRef="#br0" timeOffset="14853">15287 18912 19046,'28'18'1529,"3"12"-1394,-16-6 0,0 2-655,5 3 1,-14-19 534</inkml:trace>
  <inkml:trace contextRef="#ctx0" brushRef="#br0" timeOffset="15031">16110 19010 13469,'0'0'0</inkml:trace>
  <inkml:trace contextRef="#ctx0" brushRef="#br0" timeOffset="16345">18266 17913 21295,'22'37'629,"-8"-13"1,-2 2-585,-9 8 0,-4 2-45,6 3 0,-1 0-428,-4-4 0,0 0 428,0 0 0,0-3 395,0 10-1024,0-14 155,0-19-155,0-18 179,0-19 360,9-14 45,-5 13 0,2-1 619,14-20-124,8 20 90,-6 12-1,7 36-359,-1 4-90,-6 25-238,-4-21 1,1-1-33,11 16-1411,9-13-2546,1-19 4137,-1-26 0,-17 12 0,-5-12 0</inkml:trace>
  <inkml:trace contextRef="#ctx0" brushRef="#br0" timeOffset="16614">18854 18109 20755,'11'39'270,"-2"0"-630,-1-8-179,12-12-181,11-10 180,-1-18 270,-2-10 270,-8-12 90,-9-8 0,-3 0 180,-8 0-180,0 17-180,-17 4-2069,4 18-7672,-16 0 9635,10-8 0,8 5 1,2-5-1</inkml:trace>
  <inkml:trace contextRef="#ctx0" brushRef="#br0" timeOffset="17103">19227 17972 21655,'-1'39'719,"1"0"-719,0 0 0,9-8-180,2-3 0,17-17-269,-6-11-271,15-20 180,-15-19 360,-8 15 1,0-2 89,6-24 90,-9 2 180,-3 9-1,1 17 91,-7 5-90,7 25-180,0 3 0,2 9 0,8-1 0,1 1 90,-1-9-90,10-2 180,1-9 450,1 0-91,-3 8 1,-17 12-180,-2 2-360,-1 6-180,-6-8-180,7-10-809,0-10-1080,-7-19-3058,24-20 3778,-4-11 1529,-3 24 0,1 2 0,2-7 0,-4 14 0</inkml:trace>
  <inkml:trace contextRef="#ctx0" brushRef="#br0" timeOffset="17412">20050 17776 23813,'-9'41'90,"7"-4"-270,-7-26-899,9 6-90,17-15 359,5 7 450,9-9 360,6 0 540,-15 0 629,-3 18 91,-10 3-451,-9 27-629,0-19 0,0 1-135,-4 1 0,-1-1-990,1 1 1,-3-3-8887,-13 2 9208,1-12 0,8-18 0,2 0 0</inkml:trace>
  <inkml:trace contextRef="#ctx0" brushRef="#br0" timeOffset="18132">18031 17893 15628,'0'-11'3958,"0"3"-3508,0 34-1,0 6-314,0-4 0,0 3-546,0 7 1,0 0 455,-1-2 0,2 0-45,1 12 0,5 0 0,5-2 0,4-3-1059,2-1 1,5-3-1101,13-2 1,5-7 2158,4-7 0,-1-6 0,-15-6 0,-1-3 0,24 1 0</inkml:trace>
  <inkml:trace contextRef="#ctx0" brushRef="#br0" timeOffset="18831">20187 17540 14099,'19'0'6206,"18"0"-5216,5 9-631,-9 3 1,1 4-1220,-3 7 0,-1 5 905,10 9 0,-3 4 45,-10 2 0,-2 3-90,-5-14 0,0 1 0,-3 0 45,0 20 0,-4 1-180,-2-8 0,-3-1-495,-1 7 1,-5 1-1935,-3-4 1,-7 0 2563,-10-2 0,-1-3 0,11-11 0,-1-5 0,-26 7 0</inkml:trace>
  <inkml:trace contextRef="#ctx0" brushRef="#br0" timeOffset="31557">17482 16737 7533,'-28'0'3418,"-3"-9"-2879,-17 7-89,7-16-225,13 17 0,-1 0 45,-21-7-613,21 3 0,-1 1 478,1 3 0,-1 0 0,1-4 0,0 1-45,-1 7 0,1 3-1,-5 2 1,0 3 230,-1 3 0,1 3-275,-1 1 0,0 3 45,-4 6 0,2 3 26,6-5 1,1 2-117,-5 7 0,2-1 0,7-8 0,2 0-148,4 4 0,1-1 238,-9 14-90,20-11 0,5 3 0,1-4 0,4 1-336,10 12 0,4 1 381,3 1 0,4-1-75,0-13 0,3-1 0,1-1 60,-1-2 0,1-1 0,1-1-449,3-1 0,2-1 0,1-3 419,1-3 0,0-4 0,2-1 30,-2-1 0,1-1 0,2-3-30,3-1 0,1-3 0,1-3 0,2-4 0,1-2 0,0-2 0,1 3 0,-1-2 0,1-2 0,2-8 0,0-3 0,-2 0-424,-3 3 1,0 0-1,-3-1 394,-4-4 0,-1-1 0,0 0 30,-3 3 0,0 1 0,-4-1-97,3-5 1,-3 0 96,2 2 0,-5-2 874,-4-14-874,-5 0 90,-17 0-180,0 0 90,0-9-90,-9-2 90,2 16 0,-6 0-45,-12-1 0,-6 0-135,-3-4 0,-4 0-235,5 9 0,-4 1 0,0 1-125,-1 2 0,-2 3 1,0 0 539,0 2 0,-1 1 0,3 2 0,-1 2 0,3 4 0,-16 3 0</inkml:trace>
  <inkml:trace contextRef="#ctx0" brushRef="#br0" timeOffset="45524">25910 15581 14189,'48'-9'1889,"-16"4"0,3-1-1709,16-4 0,5 0-640,-11 3 0,1 0 1,3 2 481,-9 1 1,2 1-1,1 1 0,-1 0-545,0-1 1,1 1 0,-1 0-1,-1 0 553,12 1 0,0 0 0,-2 3 150,-4 3 0,-1 1 0,-2 1 162,12-2 1,-3 3 17,-12 6 0,-4 0-135,-7-9 0,-3 1 45,3 11 369,-11-15-1269,-10 16-1660,-9-16 2290,0 7 0,0-9 0,0 0 0</inkml:trace>
  <inkml:trace contextRef="#ctx0" brushRef="#br0" timeOffset="49349">16737 14973 16348,'-30'30'449,"10"16"-449,29-13 0,13 6 180,17-19-90,9-12 0,-7-25 90,-1 4 450,-12-24 89,-17 15-269,-3-15-450,-8 24-90,-17-4-450,4 8-2338,-24-2-6207,6 0 9085,1-24 0,10 29 0,12-20 0</inkml:trace>
  <inkml:trace contextRef="#ctx0" brushRef="#br0" timeOffset="49693">16835 14620 20845,'18'48'584,"-12"-19"1,1 1-585,6 4 0,2 2 0,0-1 0,-1-1-45,-8-3 0,1-3-44,19 11-91,-15-19 0,-1-11-450,8-18 90,-7-11 271,8-10 89,10-1 270,-7 3 359,6 17 91,-9 11-90,-8 28-270,7 14-90,-16 8 0,7-2-990,-9-18-2878,0-10 3778,0-11 0,0-9 0,0 0 0</inkml:trace>
  <inkml:trace contextRef="#ctx0" brushRef="#br0" timeOffset="49965">17227 14718 21835,'0'39'-180,"0"-8"-450,0 6-359,18-24 539,4 4 360,17-17 90,0 0 360,-8 0 899,-3 9-450,-17 11-359,-3 10-450,-8 18-719,-8-7-4768,-3-19 5487,0 2 0,2-30 0,9 14 0</inkml:trace>
  <inkml:trace contextRef="#ctx0" brushRef="#br0" timeOffset="50590">19599 15208 17787,'0'-13'2968,"-9"-2"-2608,-2 23-180,-17-8-180,6 9-90,2 20 0,3-5 0,15 13 90,11-18-90,4-8 0,24-2 180,-15-18 90,6-2 0,-17-8-90,-3 8-270,-8 2-899,-8 0-2879,-3-2 3958,-9-8 0,9 8 0,2 2 0</inkml:trace>
  <inkml:trace contextRef="#ctx0" brushRef="#br0" timeOffset="50974">19658 14797 21655,'8'28'449,"1"0"1,-3 2 0,1 1-405,11 4 0,1 0 0,-8-1 0,0-1-291,4-3 0,-2-1 156,-2 21-199,7-19-970,-8-5-98,1-24-1971,7-2-1890,1-20 1980,3-10 4588,6-9 4206,-8 17-1869,0 5-1618,-10 25-899,-1 21-361,-9 3-539,0-3 0,0-1-90,0 5-270,0 12-1259,0-32-450,0 5-2789,0-27 4588,0-11 0,0 7 0,0-4 0</inkml:trace>
  <inkml:trace contextRef="#ctx0" brushRef="#br0" timeOffset="51285">20226 14993 20665,'-9'30'810,"-2"-2"-1080,-8-17-270,8-2-269,2-9 179,9 0 630,18 0 0,-5 0 360,15 9 989,-8 10-180,-10 12-269,-1 17-540,-9-7-315,2-8 0,-4-1-1125,-15 3-4946,4 11 6026,-25-35 0,25-3 0,-4-8 0</inkml:trace>
  <inkml:trace contextRef="#ctx0" brushRef="#br0" timeOffset="52380">18148 14973 19046,'-28'20'540,"6"-1"-810,-6 1 0,8-9 0,10-3-269,10-8-1,11 0 90,17 9 450,2-7 0,1 16 360,-12 1-90,-10 12-180,-9-1-180,0 7-3688,0-6 3778,-9-18 0,7 2 0,-7-24 0</inkml:trace>
  <inkml:trace contextRef="#ctx0" brushRef="#br0" timeOffset="52661">18364 14973 16797,'-9'20'900,"-2"-1"-990,1 1-90,1 8 90,9-15-180,9 5-90,1-18 360,19 0 90,-16-18 90,4 5 90,-17-24 0,0 15-360,0 3-360,-17 10-5576,4 9 6026,-16-9 0,19 7 0,1-7 0</inkml:trace>
  <inkml:trace contextRef="#ctx0" brushRef="#br0" timeOffset="52911">18540 14679 18686,'16'24'689,"-1"0"1,4-4 0,-1 1-690,4 27 0,-3-9-90,-1 1-1709,-7-19-3868,0-3 5667,6-18 0,-15 0 0,7 0 0</inkml:trace>
  <inkml:trace contextRef="#ctx0" brushRef="#br0" timeOffset="53115">18815 14777 18327,'0'30'2158,"9"-10"-1978,-7-2-90,15-16-90,-15 6 0,7-8-1079,0 0-1800,2-17-4766,8-5 7645,-8-8 0,-2 10 0,-9 11 0</inkml:trace>
  <inkml:trace contextRef="#ctx0" brushRef="#br0" timeOffset="53389">19030 14738 15718,'31'-9'180,"-3"-11"-450,-8-1 270,-1-16 0,-8 15 180,-2-6 270,-9 17-360,0 11 719,-9 2-449,7 33-540,-15-20 90,14 31-1979,-5-25-6206,34-1 8275,-2-20 0,7-2 0,-14-7 0</inkml:trace>
  <inkml:trace contextRef="#ctx0" brushRef="#br0" timeOffset="53744">19383 14503 19046,'-19'0'1799,"-1"8"-1799,9 3-90,2 9-90,9-9-90,0-3-179,9-8-811,2-8-179,9-12-180,-1-19 1079,1-11 495,-14 21 0,-1-1-46,0-4 0,-2 1 1441,-3-20-316,0 23 0,0 4 226,0 4-721,-8 4 361,-3 27-360,0 28-271,2 15-570,16-13 1,4 1 255,-2-4 0,3-2-819,7-4 1,2-2-8132,18 12 8995,0-12 0,-17-17 0,-5-3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2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10835 24575,'-11'5'0,"4"7"0,8-3 0,8 6 0,2-7 0,1-5 0,-5-7 0,-2-3 0,-5-2 0,-5 0 0,-2 0 0,-6 4 0,0 3 0,-1 5 0,6 8 0,4 0 0,9 6 0,0-3 0,9-6 0,6-7 0,5-10 0,-2-3 0,-10-5 0,-11 3 0,-13 6 0,0 4 0,-3 6 0,2 0 0,21 1 0,-10-1 0,16-2 0</inkml:trace>
  <inkml:trace contextRef="#ctx0" brushRef="#br0" timeOffset="4904">3699 10827 10046,'3'1'0,"-2"2"5089,1 6-5089,3-4 2525,2-3-2525,0-6 1471,-3-3-1471,-6-2 5444,-6 4-5444,-2 1 0,-3 7 0,10 2 0,3 0 0,7-3 0,-6-2 0,0 2 0,-5 3 0,6 0 0,1-5 0,-1-5 0,-2-4 0,-7 2 0,-3 5 0,2 4 0,-1 6 0,11-1 0,3-1 0,4-5 0,-4 0 0,-1-3 0</inkml:trace>
  <inkml:trace contextRef="#ctx0" brushRef="#br0" timeOffset="9918">7108 14600 24575,'-4'-14'0,"-1"1"0,-4 6 0,-1 10 0,6 1 0,2 9 0,8-6 0,5-3 0,2-4 0,4-6 0,-3-2 0,-6-2 0,-4 1 0,-8 2 0,-1 0 0,-7 5 0,2 0 0,-1 6 0,4 4 0,7 6 0,6-2 0,12 0 0,7-13 0,1-1 0,-6-5 0,-14-2 0,-6 4 0,-18 0 0,6 5 0,-5 0 0,13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7:29.36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3587 10936 8162,'0'-20'1529,"0"9"-1079,0 2 270,0 9 899,0 0-1169,0 9-181,0 11-269,0 10-89,0 9 178,8-17-89,3-4 180,18-27-360,-8-19 180,-2 8 0,-1-2-165,-5-11 0,-4-1 210,2 7 0,-2 1 45,-1-21 0,-8 27 180,0 11 89,0 27-179,-8 3-180,-3 19 421,-9-10-511,9-10 270,20-12-360,13-16 180,8-12 180,-1-2-90,-19-15 0,-1 24-90,-9-4-90,-9 26-180,-1 10-5667,-10 3 5937,18 6 0,-5-17 0,16-2 0</inkml:trace>
  <inkml:trace contextRef="#ctx0" brushRef="#br0" timeOffset="1418">7114 14561 11041,'-19'-8'899,"8"14"-719,2-4-90,9 18-90,0-9 0,9-2 270,2-9-180,8 0 90,-8 0 180,-2-9-91,-9-2 91,0 0-180,0 11 90,-9 2 0,-2-2 90,0 7-360,-6-14 0,15 16 0,-7-9 89,27 0 1,-5 0-90,15 0-179,-17 0-1171,-2 0-4946,-9 0 6296,0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07:21.2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6213 2547 9422,'-39'-13'224,"0"0"1,1 0 0,-13-3 0,0 2 45,10 6 0,-2 1 0,2 2-46,-9-1 1,0 3-45,-3 5 0,0 5-1157,3 5 1,2 4 1156,-3 6 0,4 6-120,15 1 0,3 4 0,0 1-30,-1 1 0,0 1 0,3 4-75,9-2 0,3 3 0,1 2 0,0-1 67,1-2 1,-1-1-1,3 2 1,2 0-23,2 3 0,1 1 0,5-1 0,4-1 0,8 10 0,8-3 0,6-5-534,3-7 1,7-4 0,4-6 555,-1-8 1,3-4 0,3-4-1,1-3-22,3-4 0,1-4 0,1-3 0,-1-2-23,1-2 1,0-3 0,-1-2-1,0-2-288,-1-2 0,0-1 0,-1-3 0,-2-1 266,-4 0 0,0-2 0,-2-1 0,-4-1-45,3-7 0,-5-2 0,-4-1-83,-6 2 1,-4-1 0,-4 0 127,-2-16 1,-9 0 88,-13-1 1,-8 2 90,-9 2 0,-7 3 75,3 9 0,-4 1 0,-3 4 89,-3 5 1,-4 4 0,0 1-240,-2-3 0,1 2 0,-2 5-30,4 6 0,-1 5 0,3 6-75,-12 15 0,6 12 15,18-6 0,3 5 0,5 4-30,3 7 0,5 5 0,5 1 120,2 1 0,5 0 0,6-1-154,8-2 0,6-3 0,6-3 124,4-3 0,5-4 0,5-5-90,10-3 0,5-6 0,0-6-150,-1-5 0,1-6 0,-2-3-92,-1-2 0,-1-4 1,-3-4-419,-5-5 1,-2-4-1,-4-3-60,-7 1 1,-2-2-1,-5-1 908,3-11 1,-11-3-40,-20-5 1,-14 0 225,-11 5 0,-11 4 854,1 9 1,-6 2-1,-2 2-922,0 0 0,-2 1 0,1 6-247,3 5 0,-1 5 0,3 7-150,7 7 0,1 6 0,6 7-690,6 9 1,6 6-1,4 4 840,5 11 0,4 3 0,3-2 0,-2 0 0,3-2 0,7-9 0,-1 0 0</inkml:trace>
  <inkml:trace contextRef="#ctx0" brushRef="#br0" timeOffset="1829">19050 2606 8972,'-25'-15'569,"0"0"1,-3 0 0,-1 1-210,-21-5-181,21 12 1,-1 3-767,-3-2 0,-1 3 901,-9 5 1,-2 5 0,-4 8 0,-2 7-195,12-4 0,-1 2 0,2 3-536,2 4 0,3 3 1,1 2 445,4 2 0,1 2 0,4 1-30,4-2 0,3 1 0,3 2 60,5 1 0,4 0 0,6 0-60,5-1 0,6-2 0,4-1 30,5 0 0,5-1 0,5-5-30,9-1 0,6-6 0,2-2-330,2-4 1,3-3 0,0-3 329,-12-3 0,0-2 0,0-1 0,0-2 0,11-3 0,-1-2 0,0-2-408,-3-2 1,0-2-1,-2-4 378,-5 0 0,-2-4 0,-2-3 24,0-3 0,-2-3 0,-3-3-144,-4-2 0,-3-2 0,-3-1-120,-4-1 0,-2-1 1,-3-2 69,-2 0 1,-2-2-1,-4 1 110,-5-1 0,-4 1 0,-4 0 210,-4-1 0,-6 0 0,-3 2 209,-5 0 1,-6 1 0,-2 3 0,-7 2 0,-3 2 0,-3 3-150,9 9 0,-2 3 0,-2 1 0,1 2-91,-12-2 1,-1 4 0,-1 6-98,13 7 1,-1 5 0,0 2-1,2 4 8,1 1 0,1 4 0,1 2 0,3 4 45,0 7 0,3 5 0,3 2 0,1 2-45,2 1 0,1 3 0,4 0 0,2 1 45,4-2 0,1 1 0,4 0 0,6 0-45,6-3 0,5 0 0,3 0 0,2-3 60,7 10 0,4-3 0,6-4-38,0-11 1,4-2-1,2-3 1,2-3-46,-1-4 1,3-3 0,0-2-1,0-2-536,13 4 1,0-2-1,0-9-401,-3-10 1,0-8 0,-2-4-121,-3 1 1,-2-4 0,-5-5 1079,-7-8 0,-5-6 0,-3 2 0,4 3 0,-6 1 0,-12 2 0,0 1 0</inkml:trace>
  <inkml:trace contextRef="#ctx0" brushRef="#br0" timeOffset="7962">6154 8976 6363,'-30'-14'659,"1"-1"1,-1 9 0,1-1-390,4-6 0,0 0-45,-3 11 0,-1 2-404,0-6 0,0 3 359,-2 10 0,1 4-90,0 2 0,1 4-90,-2 10 0,5 5-732,8 9 1,4 5 791,1-9 0,0 2 0,2 3-60,2 7 0,3 4 0,1 2 0,1-8 0,0 1 0,2 2 0,1 1 0,2-7 0,2 1 0,0 0 0,2 1 0,1 0-36,1 2 0,2 0 0,1 0 0,1-1 0,2-1 18,0-2 0,2-1 0,0 0 0,3-2 0,2-3-298,7 6 1,3-2 0,3-4 0,1-5 315,7 0 0,2-6 0,4-8-210,6-8 0,4-9 1,-2-7 119,-14-4 0,-1-4 0,0-4 0,-2-2-409,3-5 0,-1-2 0,-1-3 0,-2-1 229,-2-3 0,-3-1 0,0-2 1,-3-1 134,0-1 0,-1-1 0,-2-1 0,-2 1-188,2-10 0,-2 0 0,-4-2 323,-4 0 0,-4 0 0,-1-1 0,-3 3 0,-3-1 0,-1 1 60,-1-3 0,-3 0 0,-3-1-15,-3 12 0,-2-1 0,-2 0 0,-1 1 45,0 1 0,0 0 0,-3 0 0,-2 1 22,-7-1 0,-3-1 1,-3 2-1,0 3-22,1 3 0,-2 2 0,0 2 0,-2 2 90,-12-6 0,-2 3 0,-1 6-60,4 8 0,0 6 0,0 5-131,3 6 0,0 5 0,3 7 11,1 10 0,3 7 0,4 4 30,2 5 0,4 5 0,3 4-30,5-5 0,2 3 0,3 2 0,0 0-23,2-1 1,2 0 0,1 1-1,5-1 23,4 3 0,3-1 0,4 1 0,2-3-68,1-2 1,1-2 0,4-1-1,5-4-90,5-4 1,5-2 0,3-4 0,0-2-181,1-5 1,1-2 0,2-3 0,0-5 337,4-4 0,1-5 0,-1-2 0,-4 0 0,10-1 0,-4-2 0,-8-6 0,0 0 0</inkml:trace>
  <inkml:trace contextRef="#ctx0" brushRef="#br0" timeOffset="9472">19207 9172 8522,'-40'0'2429,"1"0"-1980,0 0-89,0 17-90,8 5-225,7 3 0,3 6 0,8 2 0,2 4-45,-4-1 0,-2 3 0,3 2-375,5 6 0,3 2 0,-1 3 375,0-7 0,0 2 0,-1 1 0,2-1-527,0 0 0,-1 0 0,3 1 0,1-1 527,4 4 0,2 0 0,3 1 0,0-3-23,-1-5 1,2-1-1,1-1 1,4-1-354,6-2 1,3 0 0,3-3 0,1-2 255,6 3 0,2-4 1,3-5-466,1-7 0,3-4 1,1-7 194,-2-8 0,1-5 1,-2-5 179,0-4 0,-2-5 0,-1-4-60,-1-5 0,-1-5 0,-2-1 270,0-2 0,-2-3 0,-2-1 30,-2-5 0,-2-3 0,-1 0 60,1 0 0,0 0 0,-2-2-50,-2-3 0,-3-1 1,-1-1 139,-4 12 0,-1 0 0,0-1 0,-2 0-113,1-1 0,-2-2 1,0 1-1,-1 0 0,-2 1 1,-2 1 0,0 0-1,0-1 23,1-1 0,0 0 0,-1 0 0,-1 2 239,0-6 1,-1 1 0,-1 2 494,-1-11 1,-5 3-511,-4 12 1,-6 6 191,-2 13 0,-3 5-506,-11 5 0,-2 4 0,1 1 0,-2 6-45,-11 14 0,-2 9 45,16-8 0,-1 3 0,1 4 0,-7 12 0,0 6 0,3 4-290,7-7 0,2 2 0,2 3 0,1 1 290,4-3 0,2 1 0,1 2 0,2 1 0,0 0 0,2 3 0,1 1 0,1 1 0,2 0 0,1 0-18,0 1 0,1 1 0,2 0 0,1-1 0,5-1-814,3 9 0,4-2 0,4 0 0,3-4 832,3-5 0,3-2 0,2-3 0,-1-4 0,9 12 0,2-9 0,3-18 0,-1 0 0</inkml:trace>
  <inkml:trace contextRef="#ctx0" brushRef="#br0" timeOffset="25354">6448 17580 10141,'-11'-40'2249,"20"-7"-2024,0 17 0,4 1-90,9-5 0,4-2-76,-5 5 1,2-1 0,0-1-1251,3 0 0,1 0 0,1-1 1251,4-7 0,0-2 0,2 1-83,-8 10 1,2-1 0,-1 1-1,-1 0 23,5-8 0,-1 0 0,0 0-344,0 4 1,-1-1 0,-1 4-602,3-4 1,-3 4-3047,11-6 3991,-19 21 0,-12 18 0,-8 0 0</inkml:trace>
  <inkml:trace contextRef="#ctx0" brushRef="#br0" timeOffset="26812">2450 16306 9602,'0'-31'89,"9"3"181,10 8 360,3 9-270,6-6 89,-8 6-359,17-8 360,4-19-806,-12 18 1,1-1 355,7-7 0,3-3-30,-11 9 0,0-1 0,2 1 30,2-2 0,0 0 0,1 2-45,16-5 1,-2 2-46,-12 1 0,-2 2-900,13 3-3327,-18 8 4317,-18 2 0,-3 9 0,-8 0 0</inkml:trace>
  <inkml:trace contextRef="#ctx0" brushRef="#br0" timeOffset="73905">24891 13366 13739,'28'0'360,"-6"0"-270,15 0 0,-16 0-90,16 0 180,3 0-90,1 0-45,-13 0 0,1 0 45,12 0-90,-13 0 0,1 0 90,12 0-90,-13 0 0,1 0 0,12 0 179,-13 0 1,1 0 0,12 0-336,-8 0 0,-1 0 246,12 0-90,-7 0 0,0 0 0,15 0 0,-18 0 0,0 0 0,-4-4 0,-1-1 179,21-6-224,-22 2 1,0-1-233,22-10 232,-21 10 0,1 0 45,0 5 0,-1 0 180,21-13-135,-22 17 0,1 0-166,21-16 300,0 14-134,-22-5 0,0-1 45,14 7-45,-14-7 0,0 0 45,23 7 0,-1-15 0,-22 16 0,0 0 0,14-17-90,-14 16 0,0 2 90,14-9 0,-14 9 0,0 0 0,14 0 90,5 0-90,1 0 0,-6 0 90,6 0-1,-9 0 1,0 0-90,0 9-90,0-7 180,1 7-90,-1-9 0,9 0-90,-7 0 90,7 0 0,-9 0-90,0 0 387,1 0-297,-1 0-90,0 0 90,-9 9 463,-1-7-463,-1 7 40,-15-1-40,13-6 90,-15 7-180,9 0 0,-9-7 180,6 7-270,-6-9 180,0 0-90,6 0 0,-15 0 90,7 0-180,-9 8 0,0-5-900,0 5-1798,0-8-489,0 0 0,0 0 0</inkml:trace>
  <inkml:trace contextRef="#ctx0" brushRef="#br0" timeOffset="77871">7271 15855 7623,'-30'-28'2518,"10"15"-1528,11 4-1,1-6-269,5 19-181,-5-21-179,8 25-180,-9-14 0,7 12-180,-7-6 0,0 11 0,7 9 180,-6 17-180,-1-13 90,7 21-90,-16-23-180,16 15 270,-7-15 90,18 6-180,11-17 0,10 7 0,10-16 0,-1 7-90,0-9-1439,0-9-1440,-8-2 2969,-12 0 0,-10 2 0,-9 9 0</inkml:trace>
  <inkml:trace contextRef="#ctx0" brushRef="#br0" timeOffset="78153">7310 15972 11760,'-19'-19'3059,"8"-9"-2700,20-3-314,4 8 0,4-2-45,7-4 0,2-1 45,4 0 0,-1-1-45,-3 1 0,-2 2-90,15-12 90,-10 12-899,-10 17-1080,-8 3-3058,7-1 5037,-16 7 0,6-7 0,-8 9 0</inkml:trace>
  <inkml:trace contextRef="#ctx0" brushRef="#br0" timeOffset="79170">7055 13307 10141,'-10'-22'2519,"1"5"-2069,9 26-361,-9-16 1,7 14 0,-7 1-90,9 14 0,0 17 0,0 0-90,0-8 0,9-3-269,11-17-541,2-2-1079,15-27-539,-16 5 2518,8-24 0,-18 24 0,-3-4 0</inkml:trace>
  <inkml:trace contextRef="#ctx0" brushRef="#br0" timeOffset="79404">7055 13307 13020,'45'-27'35,"0"0"1,1 0 0,-3 5 0,-1 0 0,-7-1-36,-13-6 0,-3 1-315,5 11 1,-2 2-2115,-9-14 2429,4 21 0,-17 8 0,0 0 0</inkml:trace>
  <inkml:trace contextRef="#ctx0" brushRef="#br0" timeOffset="81344">28810 13483 11850,'31'-10'540,"6"1"-180,-7 9-270,18 0 0,2 0-529,-21 0 0,1 0 484,4 0 0,0 0-45,0 0 0,1 0 0,4 0 0,1 0 45,-1 0 0,0 0-45,0 0 0,1 0 0,-1 0 0,0 0 0,0 0 0,0 0 45,1 0 0,-1 0-45,0 0 0,0 0 0,-4 0 0,0 0 0,3 0 0,0 0 0,-3 0 0,0 0 45,4 0 0,0 0-90,1 0 0,-1 0 45,-5-4 0,1-1-45,4 5 0,-1-2 45,-8-7 0,0 1-180,9 6 1,-1 1 391,14-7-212,-19 7 0,-1 2 0,18-1-147,-20 0 1,-1 0 146,21 0 45,-22 0 0,1 0-45,21 0 0,-21 0 0,1 0 90,20 0-90,-2 0 0,-9 0 0,0 0 89,0 0 646,-8 0-735,6 0 0,-16 0-539,8 0-2566,-10 0 3105,-8 0 0,-2 0 0,-9 0 0</inkml:trace>
  <inkml:trace contextRef="#ctx0" brushRef="#br0" timeOffset="85991">27105 14013 12480,'-9'32'3328,"-2"3"-3328,-8-33 0,8 24 270,-6-4-180,14 26-90,-2-19 0,2 1 0,9 1 0,5-1-207,2 1 1,5-3-289,5-6 0,4-5-629,6-5 0,1-4-855,-3-2 0,-1-4 1979,1-5 0,-3-2 0,3 2 0,-14-5 0</inkml:trace>
  <inkml:trace contextRef="#ctx0" brushRef="#br0" timeOffset="86216">27281 14365 7713,'-19'-11'2878,"-1"-15"-1889,18 13 1,22-15-541,2 13 1,6 2-225,10 1 0,2 2 0,4-5 0,2 2-180,2 6 0,2 3-650,-1-5 0,0 0 605,1 4 0,-2-1-587,-11 2 1,-2-2-1483,-1-4 0,-3 2 2069,-1 6 0,-10-7 0,-11 9 0</inkml:trace>
  <inkml:trace contextRef="#ctx0" brushRef="#br0" timeOffset="86501">27889 13993 11850,'-20'11'2249,"27"-2"-2159,6-9 90,35 8-90,2-5 90,-24 8 0,-2 4 359,7 6 91,-14 19-180,-17 8-360,0 2-90,-3-17 0,-3 1-1112,-3-3 0,-1-1 1112,-12 20 0,2-22 0,12-19 0</inkml:trace>
  <inkml:trace contextRef="#ctx0" brushRef="#br0" timeOffset="90167">22989 15914 7803,'-8'2'-90,"5"4"449,-5-14 361,8 8-270,0 0 269,0 8-89,-9-23-90,7 20-181,-7-23 91,9 18 90,0 9-180,-9-24-1,7 28-89,-15-29 0,6 16-180,-9-2 0,1-7-90,-1 1 180,0 6-270,-8-7 90,-2 9 0,-1 0 90,3 0-90,8 9 0,1-7-90,-1 15 0,1-6 90,-1 9 0,0-1-90,9 27 90,-6-11 0,15 1 0,2 2-90,-9 14 90,15-17 0,6-2-90,9 8 90,2-20 0,2-5-392,26-5 347,-18-5 0,1-3 90,-3-6 0,-1-3-180,4-2 0,0-4-90,-4-1 0,-2-4 135,-6-6 0,-2-2 90,4 0 0,-3 0-90,-8-25 135,-3 21 0,-2 1-45,-8-13 90,0 2 0,-18 2 0,-12 6-90,6 15 0,-2 2 135,1-2 0,-1 3-191,-2 7 1,0 1 145,-22-3-225,20 14 0,1 5-180,3 2 0,2 5-866,-2 9 1,4 4-664,5 3 0,4 2 1846,1 9 0,4-3 1,-1 4-1,9-2 0</inkml:trace>
  <inkml:trace contextRef="#ctx0" brushRef="#br0" timeOffset="97127">24753 13836 6903,'0'22'2519,"0"-5"-1980,0-17-179,0 0-90,18 0-180,-5 0 90,33 0-90,-14 0 0,0 1 0,2-2-180,18-7-204,-14 8 1,0-2 293,-7-11 0,-1-1-27,0 8 0,-1-1 27,19-12 360,-18 10 539,-10 9-539,-12 0-180,-8 0 576,0 0-756,0 9 244,-17-7-244,-5 7 90,-17-1 0,-9-6-90,-2 16-367,16-13 1,0 1 411,4 3 0,-1 1-244,-3 0 0,1 0 199,3 0 0,1 0 0,-21 0-450,11-1 271,19-9 269,12 0-180,43-8 90,8-3 45,-1 1 0,3 0-184,0 0 0,0 0 94,-1 5 0,1 0-36,0-5 0,-3 2 126,-10 7 0,-3 0 45,19-8 0,-20 9 0,-17 0-90,-2 18 788,-27-14-1148,-4 22-2158,-26-15 2518,-2 0 0,18-2 0,5-9 0</inkml:trace>
  <inkml:trace contextRef="#ctx0" brushRef="#br0" timeOffset="145007">5331 15875 8162,'-9'21'900,"-2"-12"-540,0-11 269,3-7-89,8 9-180,0 9-270,-9-16-180,7 31 0,-16-37 0,16 28-180,-7-15-90,1 3 450,6 5-90,-7-8 90,9 0 5847,0 0-5847,0 9 90,-9-16 89,7 14 91,-7-16-270,9 9 0,0 9 0,-8-7 90,5 16-270,-5 1 90,16 12 180,3 8-270,18 0 0,1-17 90,1-5 0,6-17-540,-16 0-1079,8-8-1439,-18-12-2339,-3-10 5397,-8-1 0,0 11 0,0 12 0</inkml:trace>
  <inkml:trace contextRef="#ctx0" brushRef="#br0" timeOffset="145200">5331 15953 14279,'6'-48'1349,"16"-2"-1304,1 20 0,4 1 0,3-1 0,-1 1-495,-3 4 0,-2 0-3147,15-14 3597,-19 11 0,-11 17 0,-9 2 0</inkml:trace>
  <inkml:trace contextRef="#ctx0" brushRef="#br0" timeOffset="147074">4331 16090 9871,'-8'24'3868,"5"0"-3148,-5-24-360,-1 2 89,-2 16-359,-9-16 0,1 6-90,-1-8 0,-8 0 0,6-8 0,-15-3 90,15-9 0,-6 1-90,8 8 0,1-15-90,-1 13 180,1-33-90,8 4-45,-2 6 0,0-4 90,6 1 0,1-2-99,-5 6 1,-3-1 0,1 0 53,3 0 0,0 0 0,0-1-530,-2-2 1,-1 0-1,-1-1 530,-2 1 0,0 0 0,0 0 30,2 0 0,1-1 0,-1 1-30,-5 0 0,-1 0 0,2 0 0,5 0 0,3 0 0,0-1-30,-3-4 0,0-2 0,2 1 30,3 2 0,2 0 0,1-2 30,-2-8 0,0-2 0,1 0-30,2 5 0,0 0 0,1 0-515,0-2 1,0-1-1,1 1 515,1 3 0,2 0 0,-1 1 0,-3 2 0,0 1 0,0-1 30,0 0 0,0 0 0,-2 1-30,-3-1 0,-3 0 0,2 1-351,1 1 0,1 1 1,0 1 320,-2 2 0,-1 1 0,0 1-179,0-17 0,1 3 254,3 10 0,1 3 338,1 5 0,-1 1-428,1 3 0,0 3 1520,1-6-1565,-5-3 1547,8 16-1547,0 0 1110,9 1-1200,-7-1 585,15 9-405,-6 3 0,17 8 0,3 0 45,-4-1 0,3 2-406,22 7 361,-15-3 0,2 1-45,-4 4 0,0 0 90,-1-4 0,2-1 0,2 0 0,0-2-45,-8-2 0,1-2 0,3-2 0,-1-2 0,17-6 0,-25-3 0,-2-1 0,16-6 0,0-16-234,-8 6 234,6-8-180,-15-9 360,6 15-90,-8-4 0,-10 18-1,-1 8 711,-9 2-800,0 9 630,0 0-630,0 18 245,0 12-245,-9 11-90,-2-1 180,1-3-90,-8 2 0,7 2 0,-8 7 0,-1-9 0,0-8 0,10 14 0,-8-21 0,7 5-90,0-21 0,3-7-90,8-1-359,0 0-1,0 8-989,-9-23-2249,7 19 3778,-7-21 0,9 17 0,0 0 0</inkml:trace>
  <inkml:trace contextRef="#ctx0" brushRef="#br0" timeOffset="163945">5233 15737 9781,'-9'20'540,"-2"-9"-360,0 6 90,3-6 0,8 9-90,0 8 89,0-6-179,0 15 0,-9-24-180,7 4 180,-7-8-90,9-7-90,0 7 180,0-9-180,0 0 180,0-9-90,0 7 90,0-15-90,0 14 90,0-5-90,0 8 0,0 0 0,0 8 0,0 3 0,0 18 0,0-8-1169,0 8 1169,0-18 0,0-3 0,0-8 0</inkml:trace>
  <inkml:trace contextRef="#ctx0" brushRef="#br0" timeOffset="191262">28928 12288 13919,'0'39'3508,"0"9"-3328,0-7-90,0-1-90,0-12 90,0-17-180,0-2-450,17-36 90,14-5 225,-7-1 1,2-2 179,-1 4 0,0 1 0,0 0 0,-2 1 495,7-1 269,-10 13 1,-11 25 89,-9 21-179,0 12-540,8 9-90,3-11 90,18-19-810,1-11 135,-2-16 1,1-4-356,-3 1 0,0-2 310,4-7 1,-1-1 359,-4 4 0,-2 2 450,-2-6 630,-3 11 449,-18 27-270,0 4-449,0 17-9,0 0-352,0-9-89,0-10-90,17-11 0,-4-9-90,16-9-89,-10-2-181,-8-17-90,-2 6 0,-9 2-899,-9 3-1349,-2-3-3869,-9-1 6567,1-16 0,8 24 0,2-5 0</inkml:trace>
  <inkml:trace contextRef="#ctx0" brushRef="#br0" timeOffset="191561">29653 12190 15718,'20'50'2653,"-14"-21"1,-2-1-2384,5 13-270,-8-12 0,-2-1 0,1 4-90,9-3-720,11-21-359,10-25 359,18-5 495,-23-5 1,0-2 224,0 6 0,0 2 135,0-4 0,-2 2 674,8 3 541,-12 12-1,-2 25-539,-14 14-720,5 10-90,-8 7-1170,18-18-3327,4-10 4587,17-11 0,-17-9 0,-5 0 0</inkml:trace>
  <inkml:trace contextRef="#ctx0" brushRef="#br0" timeOffset="192169">30535 12190 16977,'38'-15'-30,"0"-1"0,-2 1 0,0 2 30,8 7 0,-1 1 0,-11-4 0,-3 1 180,19 6 450,-28-7 539,-12 26-179,-17 14 89,-10 10-899,9-12 0,-2-1 0,-25 13-180,15 7 0,-6-17 0,17-3 0,11-8-180,29-1-270,12-8-180,9-2 360,-21-7 1,-1-4-91,13-16 270,7-3-360,-9-19-89,0 1-181,-17 9 360,-4-7 0,-19 24 91,1-5 718,0 27 91,-8 2-270,-3 17-360,-9 2-180,1-16-4137,25 1 4407,25-24 0,-5 9 0,9 0 0</inkml:trace>
  <inkml:trace contextRef="#ctx0" brushRef="#br0" timeOffset="192636">31534 12249 18057,'0'39'4317,"0"9"-4137,-8-24-360,5 11-270,-5-33-719,25 7 90,-4-27 89,24-4 271,-6-17 539,8 9 90,-8 1 270,-3 10 180,-9 8-1,-8 2 271,7 9 180,-16 0 89,7 9-89,-9 2-181,0 8-269,0 10-360,0 1 0,0 1 90,0-3-360,0-17-539,17-2-91,5-9 360,8-9 540,-1-2 0,-10-9 90,-8 1 270,-2-10 360,-9 8-271,0-8-359,-9 10-269,-2-1-2430,-8 0 2609,-1 10 0,9 1 0,2 9 0</inkml:trace>
  <inkml:trace contextRef="#ctx0" brushRef="#br0" timeOffset="193895">30966 12288 8612,'20'-11'1349,"-1"-6"-269,10 6-1,-16-9-89,13 1-1,-15-1-90,0 0 181,-3 1-361,-8-1-179,0 9 0,0 3-90,0 8 179,0 0-449,9 0-180,-7 8-90,16-6 270,-16 7-180,6-9 90,-8 0-90,9 0 90,-7 0-90,7 0 0,0 0 90,-7 0 90,15-9-270,-14 7 270,5-6-180,-8-1 90,0 7-90,0-7 90,0 9-180,0 0 90,9 0 0,-7-9-90,7 7 180,0-7 0,1 9-90,1 0-90,7 0 270,-16-8-180,7 5 90,-1-5-180,-5 8 269,5 0 1,-8 0 90,0 0-180,0-9 0,0 7 90,0-7 0,0 18-90,-9-7 0,-1 15 90,-19-6 0,7 18-90,-6 10-1,9 2 1,-1-2 0,9-2-90,2-6 0,18-1 0,2-1-719,17-18-1620,12-3-5666,10-8 8005,-20-4 0,-1 0 0,3 1 0,-6-5 0</inkml:trace>
  <inkml:trace contextRef="#ctx0" brushRef="#br0" timeOffset="195194">22852 13307 8342,'-30'-9'2879,"10"16"-2250,3-14-269,6 25 180,-9-7-180,0 8-1,1 10-179,-1 10 0,1 2-425,12-9 1,3 1 334,-5 20-90,11-19 0,5-1 0,13 9-127,10-5-53,18-26-135,-19-9 0,1-4-270,1-10 1,-1-5 224,0-2 0,-1-3 180,-4-6 0,-2-3 315,-7 2 0,-2-1-45,-3 0 0,-2 1 360,-1-12 0,-25 4-271,-5 17-358,-26 10-3329,-2 1 3628,0 18 1,19-7 0,14 6 0</inkml:trace>
  <inkml:trace contextRef="#ctx0" brushRef="#br0" timeOffset="202606">5096 13092 6363,'0'21'1709,"0"5"-899,0-15 89,8 18-89,-5-8-360,5 8-270,1-10 89,-7 1-269,7-9 90,0-3-90,2-8 90,17 0-989,-6-8-181,6-3 181,-17 0-540,-2-6 1439,-10 14 0,1-5 0,0 8 0</inkml:trace>
  <inkml:trace contextRef="#ctx0" brushRef="#br0" timeOffset="202803">5115 13131 10681,'42'-3'90,"0"1"0,0 0 0,18 2 0,-10-4-450,-20-16-2698,-2 3 3058,-8 15 0,-9-7 0,-2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38:14.326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10015 10250 6813,'-20'0'1349,"1"0"-719,-10 0-270,-1 0 269,-9 8-89,-1 3-270,16 6 0,0 3-479,0 0 1,-2 2 388,-8 6 0,1 2 0,6 4 0,2 0 89,-9 1 1,2 0-180,15-5 0,2 1-90,-4 0 0,1-6 180,-2-12-180,44 3 90,20-34-90,2 5 0,6-2-587,-16 0 0,0-2 1,1-1 616,5-2 0,0 0 0,0-1 0,-1-4 0,-2-1 0,1 1-30,0 3 0,0 3 0,-2-1 24,9-10 1,-5 1 20,-11 4 0,-3 2 135,8-8 0,-25 3-180,-2 8 0,-18 10 1771,-10 1-1771,-12 0 0,-17 7-45,19-3 0,-1 1 448,-4 3 0,-2 2-403,-3 2 0,0 3-90,-1 6 0,2 4-180,6-1 1,3 3-3015,3 10 1,4 1 3283,-6-5 0,17 2 0,2-26 0</inkml:trace>
  <inkml:trace contextRef="#ctx0" brushRef="#br0" timeOffset="909">12896 8525 10591,'-28'0'3148,"6"0"-2788,-15 0 90,6 0 179,-8 9-179,-9 10-450,23-1 0,0 3-251,-4 3 0,-1 3 296,-4 5 0,1 3 0,2-1 0,1 2-45,-5 3 0,2 0-45,7-4 0,2 0 0,4-4 0,1-3-45,-9 2 0,43-12-90,18-36 180,12 5 0,6-4-798,-15-6 1,1-4-1,1 0 798,7 1 0,2-1 0,-2-2 0,-11 2 0,-2-3 0,0 0 0,-1 1 30,6-2 0,0 1 0,-2 0-127,-7 1 1,-1-1 0,-4 2 635,-1-3 1,-5 3 632,0-11-902,-34 28 90,-14 13-315,3 14 0,-3 5-90,-4-1 0,1 1-1439,3 4 0,1 0 1484,-1-4 0,5-2 0,4 0 0,5-10 0</inkml:trace>
  <inkml:trace contextRef="#ctx0" brushRef="#br0" timeOffset="2217">9839 10308 10141,'-11'-50'1484,"9"22"1,4 0-1171,2-1 1,3-1-45,6-12 0,2-3 0,0-4 0,0-2-1487,0 10 0,1-2 1,1 0 1306,2-2 0,1-1 0,0 0-60,2 0 0,2 0 0,0-1-8,-3 8 1,0 0-1,2 0 1,-1 1 67,7-6 0,1 0 0,1 2-46,-6 7 1,1 1 0,2 0 0,-1 2-15,9-6 0,0 2 0,1 1-60,2 1 0,1 1 0,-1 2 150,-3 1 0,0 0 0,1 3 91,1 2 1,1 3 0,-1-1-182,-4 0 0,-1 0 0,0 1-1,3 2 1,0 1 0,-1 0 20,10-7 0,-1 2 175,-4 3 0,-2 2-36,-3 4 1,-2 2 350,8 2 1445,-4 2-1805,-26 9 130,6 0-310,-14 0 824,5 9-1004,-8-7-1032,0 7-3286,0-9 4498,0 0 0,0 0 0</inkml:trace>
  <inkml:trace contextRef="#ctx0" brushRef="#br0" timeOffset="2491">11034 8427 14549,'28'5'209,"1"1"1,9-9 0,2-3-210,10 4 0,1 0 0,4-7 0,-1 0 90,-8 8 0,-3 2 315,-8 2 0,-3 3 404,7 14-359,-19 10-270,-11 18-360,-10 2-4137,-7 0 4317,-3-11 0,0-19 0,2-11 0</inkml:trace>
  <inkml:trace contextRef="#ctx0" brushRef="#br0" timeOffset="3400">12602 9211 13379,'0'20'4228,"0"8"-3688,-9-6-271,7 23 91,-15-3-225,11-14 0,1 2-135,-4 0 0,-2-1 90,-2 5 0,-2 0 0,-4 1 0,-1-1-90,-5 1 0,-1 0-45,-2 4 0,-2-2-511,-3-2 0,-2 0 466,-4 4 0,0 0 120,12-12 0,1-1 0,-2 0-60,-3 3 0,-1 0 0,-1 0-478,1-2 1,-1 0-1,0 0 538,-2 2 0,-2 0 0,0 0-60,-1-2 0,-2-1 0,1-1 30,0-3 0,-1-3 0,1 1-90,0 0 0,-1-1 0,1-1-107,3-4 0,0-1 0,0-1-478,-18 4 1,1-2-496,3 2 1,2-3-1574,3-7 0,1-2 2743,3 2 0,3-3 0,-3-3 0,15 0 0</inkml:trace>
  <inkml:trace contextRef="#ctx0" brushRef="#br0" timeOffset="3677">11113 10210 15808,'-5'35'659,"1"0"1,-1-1 0,-1 0-435,-4-5 0,0 0-619,5 9 0,-1 1 394,-3-8 0,1 1 45,6 11 0,2-1-135,-9 10 340,18-4-1329,19-28-2160,22-20 3170,-6-13 1,0-3 0,4 1 0,-22 2 0,0 0 0</inkml:trace>
  <inkml:trace contextRef="#ctx0" brushRef="#br0" timeOffset="20025">12308 14679 6543,'-30'0'869,"1"0"1,0-1 0,-1 2-511,1 6 1,-1 3-135,-4 0 0,1 2-788,2 10 1,1 4 742,-8 2 0,0 3-45,3 3 0,0 2-90,-4 2 0,0 2-414,12-12 0,1 1 0,0 1 399,2-1 0,1 1 0,1 0-1,0 2 1,3 1 0,1 0-8,-3 12 0,3 0-22,2-6 0,3 0 0,5-4 0,6-2 0,19 8 0,25-13 45,-1-19 0,5-9 0,2-10 0,4-6-525,-6 4 0,3-2 1,0-2 389,1-4 0,0-4 0,0-1 45,-8 2 0,0-1 0,0-1 0,0 1 45,-2 3 0,0 2 0,-1-2 0,-1-1-90,7-11 0,-3-4 0,-1 3 208,-6 6 0,-1 2 0,-5-1 62,-1-12 0,-6 0 378,-6 8 0,-6 3-378,-10-3-90,-35 5-90,-18 24-1709,6 1 0,-4 2 1709,0 8 0,2 2 0,16-5 0,3 1 0,-14 10 0</inkml:trace>
  <inkml:trace contextRef="#ctx0" brushRef="#br0" timeOffset="138077">18050 11661 13469,'0'-20'1170,"0"9"809,0 3-1350,-8 8 1,6 26-180,-16-20-1,16 29-179,-7-15-270,1-7-180,5 4 270,-5-17 180,8 0-360,0 0 90,0-9 0,0-1 90,0-10 0,0 9 0,0 2 0,0 9 180,0 0-270,0 9 0,0-7-90,0 7 90,0-9-90,0 0 0,0-9 180,0-2-90,0-8 90,0 8-90,0-7-90,0 16 180,0-6-180,0 8 0,0 0 90,8 0 0,-5 0 180,5 0-180,-8 0 90,0 0-90,0 8 0,-8-14-270,5 21-4048,-5-22 4318,8 16 0,0-9 0,0 0 0</inkml:trace>
  <inkml:trace contextRef="#ctx0" brushRef="#br0" timeOffset="141852">10231 9407 6273,'0'11'3418,"0"-2"-2428,0-1-181,0-6-719,0 7 0,0 0-90,0-7 90,0 7-90,0-9-270,0 0 360,0-9-90,0-2 180,0-8-90,0 8 450,0 11-180,-9 2 0,-2-2-91,0 6-89,-6-21-180,14 39-180,-14-28 180,15 21-1619,-7-17-2428,18-9 4047,2-1 0,0-1 0,-3 2 0</inkml:trace>
  <inkml:trace contextRef="#ctx0" brushRef="#br0" timeOffset="143293">18070 11641 20395,'-11'39'1080,"2"1"-900,9 8 0,0 2-136,0-21 1,0 0 0,0 1 0,0-1 45,0 21-90,0-2 0,0-17 0,0 6-90,0-16-899,0-1-630,0-3-540,0-14-1619,0 5-3777,0-8 7555,0 0 0,0 0 0</inkml:trace>
  <inkml:trace contextRef="#ctx0" brushRef="#br0" timeOffset="143628">17972 12072 16528,'-30'-19'4137,"10"8"-3597,11 2 0,9 27-1,0-5-269,9 24 0,2-16-270,0 8 270,6-10-180,-6-8 90,9-2-90,-1-9-180,1-9-900,-9-2-989,6-8-2428,-6-1 4407,9 1 0,-9 8 0,-3 2 0</inkml:trace>
  <inkml:trace contextRef="#ctx0" brushRef="#br0" timeOffset="144261">18090 12112 16078,'19'-31'360,"1"-15"-270,0 14 0,-1-16-90,-8 17 179,-2 12-448,-9 10-1980,0 9-150,0 0 0,0 0 1</inkml:trace>
  <inkml:trace contextRef="#ctx0" brushRef="#br0" timeOffset="148777">15228 11661 13559,'-19'2'1260,"8"4"-1081,2-14 1,9 8-180,0 0 0,0-9 90,0-2-90,0 0 0,0-6 0,9 15 180,-7-7 360,7 9 0,-9 0-91,8 0-179,-5 0-180,5 0 0,-8 0-1439,0 0 989,0-17 360,0 12 90,0-21 90,0 24 270,0-7 89,0 18-89,0 2-90,0 17-360,0-6-270,0-3 540,0-10-630,0-9 180,0 0-360,0-9 91,0-1-91,0-1-3058,0 2 3598,0 9 0,0 0 0,0 0 0</inkml:trace>
  <inkml:trace contextRef="#ctx0" brushRef="#br0" timeOffset="150581">13425 8858 9781,'0'22'3239,"0"-5"-2700,0-17 631,0 0-631,18 0-89,12 0-405,6-3 0,5-2 135,7-5 0,4 0-1035,-6 3 0,3-1 1,2 1 876,-8 2 1,0 0-1,2 0 1,0 1-23,4 0 0,0 2 0,1 0 0,1 1 18,-6 0 0,1 0 0,2 1 0,-1 1 0,0 0-533,0 1 1,0 2-1,0-1 1,1 1-1,0 0 533,4 0 0,1 0 0,0-1 0,0 2 0,0 1-149,-2 2 0,1 1 0,-1 2 0,0-1 0,1 0 113,2 0 0,0-1 0,1 1 0,0 0 0,-1 1-253,0 1 0,-1 2 1,0 0-1,0 0 1,0 0 287,-2-1 1,1 1 0,-1 0 0,0 0 0,1 0 0,0 1 0,1 0 0,0 1 0,-1 0 0,-1 1-95,-4-1 1,-1 2 0,-1 0-1,0 0 1,0-1 94,1-1 0,-1 0 0,0-1 0,0 1 0,-1 1-36,-2 2 0,-1 0 0,0 1 0,-1 0 0,0-2 111,8 3 0,-2-1 1,1 0-1,0 0-93,-1-1 0,1 1 0,0-1 0,-2 1 0,-5-1 0,0 1 0,-1-1 0,1-1 156,12 3 0,0-1 0,-2 0-156,-8 2 0,-3 1 0,0 0 59,0-1 1,1 1 0,-4-1 501,6 8 0,-3 1-471,0 3 0,-2 0 777,-11-5 0,-2 1-867,-4-1 0,-1 0 1102,-4-4 0,-2 1-1102,-2 2 0,-2 0 90,2 14-90,-3 5 0,1-7 445,-7-1-445,7 0 180,-9 0-180,0 0-90,0 1 90,0-1 90,0 0 806,0 0-716,0 0 466,0-8-556,9-3 90,-7-17-270,6 7-720,1-16-2518,-7 6 3328,7-16 0,-9 6 0,0-7 0</inkml:trace>
  <inkml:trace contextRef="#ctx0" brushRef="#br0" timeOffset="150806">18050 10681 19406,'-10'0'2159,"1"9"-1979,18-7-1,10 6-179,12-8-1439,8-17-2968,-9-13 4407,-14 5 0,-3-1 0,-2-6 0,-3 6 0</inkml:trace>
  <inkml:trace contextRef="#ctx0" brushRef="#br0" timeOffset="151835">15150 11543 11490,'11'9'3149,"-3"2"-2610,1 0-449,-7 6-90,7-15 0,-9 7-90,0-9-269,0 0 359,9 0 179,-7 0 91,7 0 180,-9 0-90,0 9-270,0 2-90,0 8-90,0-8 180,0-2-270,0-9-90,8 0-270,-5-9-179,14 7-181,-15-16-3147,7 16 4047,-9-6 0,0 8 0,0 0 0</inkml:trace>
  <inkml:trace contextRef="#ctx0" brushRef="#br0" timeOffset="152660">15130 11798 11940,'0'-11'2609,"0"2"-1710,0 9 181,9 0-271,-7 0 1,7 0-361,-9 0-179,0 0 0,9 0-270,-7 9 0,6 2 0,-8 9-180,0-10-989,9-1-1260,2-9-4317,0-17 6746,15-5 0,-21 0 0,12 5 0</inkml:trace>
  <inkml:trace contextRef="#ctx0" brushRef="#br0" timeOffset="153127">15267 11602 17697,'-8'22'1259,"6"13"-809,-7-14 0,0 10-91,7 6-179,-7 2 0,9 2-90,0 7 0,0 0-90,0-6 0,0-3 0,0-11 0,0-17-360,0 6-989,0-14-1619,0 5-3958,0-16 6926,0-12 0,0 7 0,0-4 0</inkml:trace>
  <inkml:trace contextRef="#ctx0" brushRef="#br0" timeOffset="153493">15150 12053 17787,'-11'8'1619,"2"3"-1439,18 9-90,2-9-90,9-2-90,8-18-900,11-11-224,-18-2 0,-1-4-2789,5 0 0,-2 0 4003,-2 0 0,-2 2 0,2-4 0,-3 19 0</inkml:trace>
  <inkml:trace contextRef="#ctx0" brushRef="#br0" timeOffset="154576">15150 11582 9332,'0'22'1529,"0"-4"-1079,0-18-361,0 0-538,0 8-4049,0-6 4498,0 16 0,0-16 0,0 7 0</inkml:trace>
  <inkml:trace contextRef="#ctx0" brushRef="#br0" timeOffset="156285">13366 14895 8792,'-19'0'3958,"-1"-9"-3059,9 7-89,3-7-1,16 9-269,21-17-180,12-14-315,0 0 0,3-5-293,-14 7 0,0-1 0,2-1 270,-1 3 0,4-1 1,0-1-1,-1 0-719,1-3 1,-1-2 0,1 0 0,0 1 651,4-3 0,1 1 0,-1-1 0,0-2-68,-1-1 1,-1-2 0,0 0 0,-1 1 44,-1 3 1,0 0-1,-1 1 1,-1 0-291,-2 0 1,-1 0 0,-1 0 0,-1 2 357,3-6 0,-1 1 0,-2 3 44,3-4 1,-3 2-45,-8 4 0,-3 4 180,2 1 241,-8 1-511,6 19 2476,-6-8-2386,9 7 2242,-9 0-2242,6-6-90,-15 6 90,16 0 90,-7-6-90,8 6 90,1-17-90,8-3-90,3-8 180,-1 0-90,-1 8 90,-10 3 0,1 17 0,-9 2 0,-3 9-180,-8 0-540,0 9-3058,0-7 3688,0 7 0,0-9 0,0 0 0</inkml:trace>
  <inkml:trace contextRef="#ctx0" brushRef="#br0" timeOffset="156510">14758 13229 14998,'26'-20'990,"-2"1"-945,3 8 0,3 2 225,20-2 449,0 2-359,-2 35-788,-18 7 428,-14-1 0,-3 4-720,-7-2 1,-2 1 719,1 1 0,-1-2 0,-4 7 0,0-15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41:43.874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20402 5938 10411,'0'-11'3868,"-8"-6"-3239,-3 23-269,-9-12-180,0 14 90,-8-8-360,-2 0 180,-10 0 90,-8 0-225,20 0 0,-2 0 180,-5 0 0,0 0-135,0 3 0,0 3 0,-3 3 0,0 2 0,7-1 0,1 1 0,0 0 0,1-2-90,-19 0 90,18-9-180,2 0 90,8 0 0,0 0-360,1-9 360,8 24-90,-6-19 270,14 47-90,-14-27 0,15 29-90,-7-5 180,9 10-90,4-14 0,1 4-649,0 3 0,1 3 679,-2-8 0,-1 2 0,1 0-60,-1 2 0,0 0 0,-1 2 30,2 7 0,-1 1 0,-1 0-657,-1-2 1,-1-1-1,1 2 679,3-8 1,0 1 0,1 0-1,0-1-22,-1 11 0,-1-1 0,1-1-30,-1 1 0,0-1 0,1 0-32,2-2 0,0-2 0,0 0 62,-2-4 0,-1-2 0,1 1-30,-1-3 0,0-1 0,2-1-222,3 12 1,1-2 251,0-3 0,2-3 0,-1-7 0,2 0-45,2 4 0,0-2 437,-4-11 1,-1 0-393,1 7 0,0 0 1827,10 17-1827,-10 0 45,-4-21 0,-3-1-45,-3 13 90,0 7 180,0 0-270,0-16 168,0 5-78,0-26 854,9-2-854,-7-9 314,16-9-494,-8-2 369,10-8-279,0 8 0,-1 2 0,-8 9 90,7 0-90,-8 0 90,19 9 90,-7 2 0,6 0 90,0 6-270,3-6 179,8 9 91,-9-10 0,-1-1 90,-10-9-90,1 0-180,-1-17 0,1-5-135,-9-4 0,-2-5-135,-4-2 0,0-3 45,5-12 0,-2-2-509,-6 12 0,-2-2 1,0 0 643,3-5 0,0-1 0,0 0 0,-3-3 0,0 0 0,0-1 0,0-2 0,0 0 0,0-1 0,-3-2 0,0 0 0,0-1-612,0 13 0,1-1 1,-1-1-1,0 1 612,0 0 0,0-1 0,1 0 0,-1 1 0,1-3 0,-1 1 0,1 0 0,1-1-324,0 3 1,1-1 0,0 1-1,1 1 264,-1-8 0,0 2 1,-1-1-31,-1-2 0,-1 0 0,0 3-373,2 1 0,0 3-77,-7-5 0,-2 6-2229,-1 3 2769,-8 4 0,8 26 0,2 2 0</inkml:trace>
  <inkml:trace contextRef="#ctx0" brushRef="#br0" timeOffset="1357">21186 8897 14998,'-8'-11'810,"-12"-6"-720,-19 15 90,-3-7-579,10 8 1,-1 2 488,-19 8-45,14-5 0,-1 3 135,8 6 0,1 2-180,-4-1 0,1 2 90,7 8 0,2 0 50,-15 9-140,10 4 0,19 9 180,-8-20-225,16 5 0,2 1 135,-9 10-100,9-10 0,0 3 100,0-1 0,0 2-90,0 7 0,0 1-594,0 0 0,0 1 594,0-8 0,0 2 0,0 1 0,1-1 0,-1 2 0,-1-2 0,-1-2 0,-2 0 0,2 0 0,1 5 0,1 0 0,-2-4 0,-6 0 0,-1-2-32,8 3 1,0-1 31,-8 9 38,27-25-38,3-4 45,6-16 0,3-4-413,4-7 0,2 0 413,3 7 0,2 0-45,12-11 0,-1 0-45,-10 10 0,-1 4 135,7-3 0,0 4 135,-8 5 0,-2 5 432,-7 2 0,-1 3-523,0 2 1,-4 1 328,5 10-373,6-10 90,-7-11-630,1-18 0,6-28 0,-25 9 1,-2-5 224,5-14 0,-2-4-191,-8 13 0,-2-1 1,0-2 415,0-3 0,0-2 0,-1-1 0,-1-2 0,-1 0 0,-1-1 30,0 1 0,-2-1 0,-1 1-30,-2 0 0,0 0 0,-2 1 0,-1 4 0,-2 1 0,0 2-60,2 3 0,-2 1 0,1 3-2477,-4-8 1,0 5 2536,-1 11 0,1 4 0,1 3 0,-4 10 0</inkml:trace>
  <inkml:trace contextRef="#ctx0" brushRef="#br0" timeOffset="2290">22264 10622 12570,'-39'-9'4587,"-9"-2"-4227,-2-8-180,21 13 0,-1 1-135,1 0 0,-1 1-214,1 3 0,-1 2 169,1 2 0,0 3 0,-6 2 0,2 4 0,6 1 0,2 4 99,-4 6 1,1 2-100,7-5 0,3 1 0,2 7 0,2 1-155,-15 12 155,19-13 0,1 1 0,-11 21 0,14-17 0,1 2-312,0-1 0,2 1 312,2 4 0,2 1 0,-1-1 0,0 0-90,0-4 0,0 0 275,-1-5 1,2-1-275,7 18-1,3-16 90,18-11 246,1-12-246,9-8-90,1 0 270,-1 9 480,-9-7-660,-1 16 0,-10-16 0,1 6-90,8-8 180,11-17-135,-14-1 0,0-3 45,5-8 0,-1-3 0,6-7 0,-2-1-447,-7 5 0,0 1 402,3-1 0,-1 2 90,-12 7 0,-2 2 45,14-15-180,-8 11 90,-9 8-359,-3-8-1440,-8-3-3868,0-17 5667,0 7 0,0 10 0,0 14 0</inkml:trace>
  <inkml:trace contextRef="#ctx0" brushRef="#br0" timeOffset="3143">23518 11661 14549,'-48'-9'3598,"-2"-2"-3329,0-8-134,18 12 0,-1 3 135,-19-5-905,14 8 1,-1 2 679,9 2 0,-1 3-161,-3 1 1,1 5 115,7 6 0,2 3 44,-1 0 1,2 0 106,-7 18-151,19-11 0,2-2-90,-8 1 90,15 7 0,1 3 0,-16 7 45,15 1 0,2 4-543,-8-13 1,-2 2 497,6-2 0,2 3 0,-3-1-45,-4 8 0,-1-1 90,0 4 0,0 0-93,4-4 1,1-2 2,0-4 0,2 0 90,2 0 0,2 0-90,-2 1 0,2-1 235,2-4 1,3-1-191,-2-4 0,2-1-45,3 1 0,2-3-45,9 5 187,-1-3-7,10-20-90,10-27-45,-10 0 0,1-3 616,0-4 1,1-2-617,7-3 0,0 1 90,-8 4 0,1 2 364,3 7 1,-1 1-410,-7 0 0,-2 2 0,16 2 180,-3-6-180,-24 6-90,13-9 0,-15-17-539,-1-4 359,-4 4 0,-3-2 90,-2-1 0,-2-1-90,2-7 0,-2-2-1158,-2 1 0,-3 0-1721,-3 4 1,-1 1 3085,-1 3 1,0 3-1,-9-3 1,12 15-1</inkml:trace>
  <inkml:trace contextRef="#ctx0" brushRef="#br0" timeOffset="4057">24244 13346 13559,'-48'-11'4228,"-3"3"-4138,23 7 0,-2 2 179,-4-2 1,0 2-959,0 2 1,-2 2 733,-7 0 0,-1 1-45,8 3 0,0 2 0,-2-1 0,0-1 158,8-3 0,1-1-158,-12 4 95,4-9-365,18-9 0,8 7 270,2 2 753,9 20-753,18 19 90,-5 11 0,1-14 0,0 4-45,-7 8 0,-3 2-522,-1-14 0,0 1 1,0 1 536,-3 9 0,0 2 0,0-1 30,0-2 0,0 0 0,0 1 0,0 5 0,0 1 0,-1-1-120,-1-4 0,-1-2 0,0 0 30,-1-6 0,1 0 0,-1-3-204,-2 9 0,1-5 159,-1-10 0,3-3 45,12 11-90,2-19 90,17-11 90,12-9 0,10 0-90,-17 0 0,1 0-45,1 0 0,0 0 646,4 0 1,0 0-647,-4-4 0,0-1 45,4 1 0,-2-3 45,-5-5 0,-3-4 0,2-6 0,-3-4-225,-2-7 1,-4-4 44,-1-10 0,-3-4 105,-7 13 0,0-1 0,-3-1 30,0-3 0,-1 0 0,-2 0 30,-1 0 0,0 0 0,-3 1-30,-3 2 0,-1 0 0,-1 2-314,-4-17 1,-4 3-2,-6 6 0,-3 3-2567,1 6 0,-1 4 2882,-4 7 0,2 4 0,1 3 0,5 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6:00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6279 11374 8191,'-13'5'0,"3"-4"5063,-3-1-5063,1-8 2818,-2 5-2818,-3-7 1719,-7 2-1719,-14-13 0,12 9 0,-3-1 0,-8-6 0,-2 0 1957,-9 1 0,-2 1-1957,15 3 0,0 0 0,-3 1 0,-1 1 0,-3 0 0,0 1 0,3-1 0,-2 0 0,3 0 0,-1-2 0,-10-2 0,-1-1 0,3 0 0,0-3 0,3-1-900,0-1 1,2-1 899,2-2 0,1 0 0,3 5 0,2 0-133,9 2 0,0 1 133,-20-2 0,20 9 0,1 5 633,11 1 0,4 3 0,5-1 1</inkml:trace>
  <inkml:trace contextRef="#ctx0" brushRef="#br0" timeOffset="774">6306 11388 8191,'-13'-9'0,"-6"-13"5063,3 7-5063,-5-18 0,1-6 0,5 15 0,0-2 0,-4-10 0,-1-3 0,-5-4 0,-1-2 723,8 11 1,0-3 0,-1 1-724,-1-3 0,-1 0 0,1-1-179,-1-1 0,0 0 1,1-1 178,-1 1 0,1-1 0,-1 2 0,1 2 0,-1 1 0,1 1 1497,-7-13 0,1 3-1497,3 10 0,2 2 0,-5-14 0,13 23 0,9 11 0</inkml:trace>
  <inkml:trace contextRef="#ctx0" brushRef="#br0" timeOffset="1269">6319 11458 24575,'-6'-21'0,"3"-10"0,-1-15 0,3 7 0,2-4 0,4-9 0,1-4-840,0 6 1,1-3 0,0-2 839,1 11 0,0-1 0,0-2 0,2 1-1281,0-6 0,2-1 1,-1-1-1,1 2 1281,-1 1 0,1 1 0,0 0 0,-1 1 0,1 1 0,0 0 0,0 2 0,-1 0 0,0-4 0,0 2 0,-1 2 0,4-9 0,-1 4 0,-7 11 0,0 5 1590,4-12-1590,-10 21 0,-1 11 0,-3 13 0</inkml:trace>
  <inkml:trace contextRef="#ctx0" brushRef="#br0" timeOffset="1694">6344 11338 8191,'9'1'0,"9"-21"2531,2 0 1,4-4-2532,7-14 0,1-6 0,-6 8 0,1-4 0,1 0-368,-4 5 0,1 0 1,1-1-1,1-1 368,3-2 0,0-1 0,2 0 0,-1 1 0,2 1 0,-1-1 0,1 2 0,1 0 0,0 2 0,1 0 0,-1 2 0,0 1 0,5-4 0,-1 3 0,-1 0 315,-3 2 1,-2 1 0,-1 1-316,2-2 0,-4 0 2138,-6 5 1,-3 1-2139,0-6 0,-29 28 0,4 2 0,-11 13 0</inkml:trace>
  <inkml:trace contextRef="#ctx0" brushRef="#br0" timeOffset="2117">6526 11244 8191,'-9'0'0,"18"-8"5063,13-12-5063,9 2 0,6-2 0,10-6 0,3-1 702,-10 5 1,2-2 0,1 2-703,4 2 0,2 1 0,-1 0-209,-1-1 0,-1 1 0,0 2 209,0 3 0,0 1 0,-2 2 0,12-2 0,-4 2 2320,-12 4 0,-3 2-2320,14 4 0,-25 2 0,-6 0 179,-1-12 0,-13 7 0,5-7 1</inkml:trace>
  <inkml:trace contextRef="#ctx0" brushRef="#br0" timeOffset="2558">6485 11456 24575,'54'-10'0,"-23"7"0,3 1 0,15 0 0,7 0-1883,-12 0 1,5 0 0,1 1 0,-3 0 1882,5 0 0,-2 1 0,3 0 0,-3-1 0,3 1 0,0 0 0,-6 0 0,9 2 0,-4 2 190,-3 6 1,-2 2-191,-8-4 0,-2 2 436,-5 4 1,-1 1-437,0-4 0,-2-1 0,11 12 0,-8-10 0,-16-4 0,-8-6 0</inkml:trace>
  <inkml:trace contextRef="#ctx0" brushRef="#br0" timeOffset="3022">6571 11365 8191,'-13'0'0,"14"12"5063,22 10-5063,6 0 0,9 5 0,0-1 0,-3-2 0,0 0 0,2 1 562,1 0 1,3 1 0,1 2 0,-2 0-563,-1 4 0,0 1 0,-2 0 0,-1-1 36,-1 0 0,-1-2 0,-2 3-36,5 7 0,-2 3 0,-5-2 0,-8-1 0,-6-3 2811,-2-5 1,-2 0-2812,-2 2 0,0-2 0,3 3 0,-1-2 0,-9-24 0,-1-5 0</inkml:trace>
  <inkml:trace contextRef="#ctx0" brushRef="#br0" timeOffset="3493">6529 11526 8191,'-4'-3'0,"1"3"5063,1 7-5063,15 23 0,11 8 0,0-5 0,2 3-417,2 7 1,1 5 0,2-1 416,0-5 0,1 0 0,-1 1 0,-2 1 0,-1 0 0,-1 1 0,1 1 0,-1 0 0,0 0 0,-4-4 0,0 0 0,-2-1 197,-3 0 0,-1 0 0,-1 0-197,-1-3 0,-1 1 0,-1-2 2105,-1 11 1,-1-3-2106,-3-9 0,-1-2 0,2 17 0,-4-33 0,-2-4 0</inkml:trace>
  <inkml:trace contextRef="#ctx0" brushRef="#br0" timeOffset="3951">6455 11645 24575,'9'45'0,"-2"-16"0,1 3 0,1 12 0,0 4 0,-1-10 0,0 3 0,0 1-2299,-1 3 0,-1 1 1,0 1 2298,1 3 0,-1 0 0,-1 1 0,-2-3 0,-1 1 0,0-2-219,0-3 1,0-1 0,0 0 218,-2-5 0,0 0 0,0-1 788,-3 9 0,1-1-788,2-6 0,-1-2 0,-7 11 0,8-18 0,-3-23 0</inkml:trace>
  <inkml:trace contextRef="#ctx0" brushRef="#br0" timeOffset="4415">6403 11384 8191,'-6'-3'0,"-1"1"5063,0 6-5063,-3 5 2818,-2 24-2818,-15 10 0,10-9 0,0 2 0,-5 3 0,-1 1 0,-3 3 0,0 1-184,10-10 0,0 2 0,0-1 184,-4 2 0,0-1 0,1 2 0,1 4 0,2 1 0,-1 0 0,-1-2 0,-1 1 0,2-1 1696,3-1 1,2 1 0,0-1-1697,-2 1 0,1 0 0,2-3 0,3 1 0,2-3 0,-2 0 0,2-6 0,6-10 0,0-12 0,0-4 0</inkml:trace>
  <inkml:trace contextRef="#ctx0" brushRef="#br0" timeOffset="5036">6463 11451 24575,'-26'15'0,"-8"6"0,15-8 0,-16 13 0,2-5 0,9-4 0,-3 1 0,-3-3 0,-2 1 0,-6 6 0,-2 0-1508,-2-2 1,-1 0 1507,-2 2 0,-1 1 0,3 0 0,0 0 0,-2-1 0,0 1 0,0 3 0,2 0 0,3-3 0,0 0-349,0 0 0,3-1 349,10-4 0,2-1 0,-1-2 0,4-1 0,1 2 0,4-4 0</inkml:trace>
  <inkml:trace contextRef="#ctx0" brushRef="#br0" timeOffset="5981">6317 11414 8191,'-7'4'0,"0"1"5063,-5-3-5063,-2 0 2818,-3 1-2818,-13-3 0,-10 3 0,-15-3 0,18 0 0,-1 0 0,-3 0 0,-3 0 703,-8-5 0,-2-1-703,17 4 0,0 0 0,-4-2 346,-4-3 1,-5-3 0,-1 1 0,2 1-347,-4 1 0,1 2 0,-2 0 0,3-1 0,-2-1 0,0 1 0,3 1-779,0 2 1,3 2 0,1 0 778,5 0 0,0 1 0,2 1 0,-12 1 0,2 0 0,6-1 0,3 0 0,11 3 0,3 0 0,-5-3 0,17 2 0</inkml:trace>
  <inkml:trace contextRef="#ctx0" brushRef="#br0" timeOffset="15205">4164 11471 24575,'3'-2'0,"2"-4"0,19-1 0,1-6 0,0 5 0,-1 0 0,-11 5 0,-4 3 0,-5 0 0</inkml:trace>
  <inkml:trace contextRef="#ctx0" brushRef="#br0" timeOffset="15629">4203 11307 8191,'5'-9'0,"-3"12"5063,4 9-5063,-1 26 0,0-9 0,0 4 0,3 8 0,0 2 0,1 0 0,0 1 1409,-1-2 0,1-2-1409,0-11 0,0-3 0,5 10 1719,-1-20-1719,3-14 1696,0-13 0,-5 6 0,-1-6 0</inkml:trace>
  <inkml:trace contextRef="#ctx0" brushRef="#br0" timeOffset="16367">4440 11586 8191,'-9'-7'0,"4"18"5063,5 16-5063,6 15 0,6 4 0,5-11 0,7-15 2818,4-12-2818,6-17 0,-3-15 0,-7-13 1719,-11 1-1719,-16-3 6784,-9 11-6784,-19 7 0,-5 9 0,-7 21 0,7 4 0,12 10 0,14-6 0,5-9 0,7-4 0</inkml:trace>
  <inkml:trace contextRef="#ctx0" brushRef="#br0" timeOffset="19152">5061 11242 13855,'-5'-5'0,"2"-2"4378,4-17-4378,4-8 1859,0-15-1859,1 1 0,2-3 0,0 7 0,1-1-341,-1 6 0,1-1 1,2 1 340,10-10 0,3 3 0,1 1 0,4-2 0,-6 13 0,4-2 0,0-1 0,-1 4 0,-1 0 0,-1 3 0,1-1 0,5-5 0,0 0 0,-4 6 762,5-1 0,-20 18 0,-7 9 0</inkml:trace>
  <inkml:trace contextRef="#ctx0" brushRef="#br0" timeOffset="19450">5387 10344 24575,'40'-34'0,"-16"16"0,2 0 0,5-1 0,2 0 0,-1 0 0,0 1 0,4 6 0,-2 2 0,4-1 0,-4 16 0,-29 15 0,1 5 0,-11 14 0,-4 1 0,-4 0 0,-2-8 0,6-16 0,4-9 0</inkml:trace>
  <inkml:trace contextRef="#ctx0" brushRef="#br0" timeOffset="30357">27199 10655 24575,'2'0'0,"22"0"0,7-3 0,7 1-710,7 1 1,6 1-1,-2-1 710,-7 0 0,-1-1 0,3 0-1406,0 3 0,3 0 0,0 1 1,-2 0 1405,2 0 0,-1 0 0,-1 1 0,2 1 0,1 0 0,0 0-341,-1 1 0,1-1 0,-1 0 341,-1-2 0,0 0 0,0 1 0,2 0 0,0 1 0,-1 0-42,-7-4 0,-2 0 0,0 1 42,16 2 0,-3-1 0,-18-1 0,-3-2 653,11 1-653,-33-2 0,-6 1 0,-10-1 0</inkml:trace>
  <inkml:trace contextRef="#ctx0" brushRef="#br0" timeOffset="30638">28590 10602 24575,'53'0'0,"2"5"0,-24-3 0,-1 2 0,21 14 0,-3 2 0,-22 3 0,-5 5 0,-18-9 0,-7 11 0,-17-6 0,-7 5 0,-20-4 0,4-2 0,12-12 0,11-3 0</inkml:trace>
  <inkml:trace contextRef="#ctx0" brushRef="#br0" timeOffset="84239">25137 9294 24575,'7'-5'0,"0"1"0,5 2 0,-2 1 0,13-9 0,5 0 0,-2-3 0,3-3 0,2-1 0,3 0 0,8-5 0,1-2-1642,0 2 0,0-1 1642,3 0 0,-1 0 0,-5 3 0,-2 1-384,-3 3 1,-2 0 383,-5 2 0,-3 0 0,18-10 0,3-4 0,-21 11 0,0-1-371,4 0 1,-1-1 370,2-5 0,1 0 0,1 1 0,0 1 0,-2-2 0,1-1 0,1 3 0,1 1 0,-4 2 0,-1 1 0,-2-2 0,-1 1 0,14-5 0,-2-7 2997,-9 11-2997,4-8 872,-7 3-872,-6 6 0,-2 0 0,-8 9 923,1-3-923,-1 4 0,0 0 0,0 2 0,0 2 0,0 3 0,0 4 0,0 1 0,0-1 0,3 0 0,-2-4 0,3 2 0,-4-2 0,0 2 0,0 2 0,3 1 0,-2 1 0,14 7 0,-2-4 0,17 6 0,1-9 0,7 5 0,-14-6 0,-3 2 0,-16-1 0,-2-3 0,-7 1 0,-1-2 0</inkml:trace>
  <inkml:trace contextRef="#ctx0" brushRef="#br0" timeOffset="84915">26747 8434 24575,'11'0'0,"4"-3"0,-2 5 0,5-4 0,5 4 0,3 1 0,7 1 0,-7 0 0,-6 1 0,-8-3 0,1 6 0,1 0 0,-1 3 0,3-3 0,4 4 0,-1-3 0,1 2 0,-8-2 0,-3-2 0,-2 2 0,3 4 0,-3-4 0,10 11 0,-3-9 0,-1 1 0,-6-7 0</inkml:trace>
  <inkml:trace contextRef="#ctx0" brushRef="#br0" timeOffset="86318">26765 8891 8191,'-2'-5'0,"0"-9"5063,6-18-5063,1-9 0,1-5 0,-1 1 0,1-2 823,0 6 1,-1-4 0,1 3-824,0-12 0,-1 1 226,-3 4 1,-2 0-227,2 6 0,0 2 0,-5 5 0,0 2 2922,1 3 0,0 2-2922,1-11 0,0 8 0,1 12 400,5 7-400,-5 4 1994,4 8-1994,-3 6 159,-3 15-159,-3 12 0,-8 8 0,-2 13-579,3-26 0,0 1 579,-1-1 0,1 0 0,-12 20 0,7-15 0,12-24 0,7-23 0,6-25 0,-3 10 0,0-2 0,0-5 0,1-2 579,-1 0 0,1 0-579,-1 6 0,0 3 0,0-15 0,-4 40 0,-4 8 0,-3 18 0,3-8 0,5-8 0,6-7 0,15-16 0,9-2 0,4 0 0,9 3 0,-12 16 0,-1 0 0,-12 9 0,-7 0 0,-6 1 0,0 3 0,-3-2 0,1 3 0,-2-4 0,-1 0 0,-2-4 0,0-1 0</inkml:trace>
  <inkml:trace contextRef="#ctx0" brushRef="#br0" timeOffset="90867">26703 9854 9966,'2'6'0,"2"5"5094,-3 3-5094,5 16 0,-5 4 2539,6 6-2539,-6-2 1481,3-16-1481,-2-3 5495,0-18-5495,3-33 0,-3 0 0,-1-3 0,-2-3 0,0 0 0,1-2 0,-1 4 0,-4 10 0,5 40 0,0 30 0,2-13 0,1 1 0,-3 3 0,1-2 0,3 9 0,-4-13 0,0-21 0</inkml:trace>
  <inkml:trace contextRef="#ctx0" brushRef="#br0" timeOffset="92821">26844 14966 8191,'-2'-9'0,"4"19"5063,-4-2-5063,5 23 2818,-7-6-2818,0 7 1719,-4 0-1719,3-11 6784,2-1-6784,-6-70 0,6 0 0,1 4 0,0 0 0,2 13 0,1 4 0,3-6 0,-4 24 0,5 29 0,-4 25 0,0-16 0,2 2 0,-1 2 0,0 0 0,-1 15 0,3-14 0,-4-30 0,0-25 0,0-6 0,0-4 0,3-2 0,0 1 0,1-10 0,3 28 0,-1 44 0,0 19 0,-4-19 0,1-1 0,1 12 0,-2-14 0,-1-22 0,1-7 0</inkml:trace>
  <inkml:trace contextRef="#ctx0" brushRef="#br0" timeOffset="95833">26624 14333 8897,'7'8'0,"9"0"5115,23-5-5115,9 1 0,-18-4 0,1 0 1130,0 0 0,0 0-1130,23 0 0,0-4 0,-21 0 1690,-6-1-1690,-26 3 6061,-7-1-6061,-18 3 0,-1-7 0,-13 2 0,-3-3 0,-5 2 0,6 2 0,8 4 552,8 0-552,10 0 0,10 0 0,8 3 0,16 1 0,12 8 0,1-3 0,2 0 0,-6 0 0,1-2 0,12 2 0,-1-3 0,7-9 0,-3-6 0,-26-4 0,-1-2 0,-18 1 0,1 5 0,-3 1 0</inkml:trace>
  <inkml:trace contextRef="#ctx0" brushRef="#br0" timeOffset="97351">29521 12890 24575,'3'-8'0,"3"4"0,11 1 0,6 3 0,-4 3 0,1-3 0,-7 5 0,-16-5 0,-3 5 0,-24-5 0,-3 3 0,-21 1 0,-1 2 0,7 3 0,3 0 0,23-2 0,7 1 0,15-5 0,15 4 0,7-6 0,23 3 0,-10-8 0,10 3 0,-23-2 0,-3 3 0,-18-2 0,-2 1 0,-2 3 0,-1-1 0,6 3 0</inkml:trace>
  <inkml:trace contextRef="#ctx0" brushRef="#br0" timeOffset="101000">29508 13016 24575,'3'-15'0,"-1"5"0,10 5 0,8 8 0,-8 2 0,8 0 0,-11 3 0,4 1 0,-7-4 0,1 0 0</inkml:trace>
  <inkml:trace contextRef="#ctx0" brushRef="#br0" timeOffset="103640">29388 8136 9319,'-6'-2'0,"7"-2"5120,3 1-5120,37-8 2644,-4 3-2644,-9 1 0,-2 1 0,2-1 1567,-8 1-1567,-23 4 5925,1 0-5925,-21 2 0,1 0 0,-9 0 0,-8 4 0,5 0 0,3 4 0,35 0 0,8-8 0,26 0 0,-16-7 0,-5 7 0,-12-1 0,-3 5 0</inkml:trace>
  <inkml:trace contextRef="#ctx0" brushRef="#br0" timeOffset="113456">24402 9448 9846,'6'-4'0,"1"-1"5101,6 0-5101,0 0 2559,17-2-2559,4-9 0,13-4 0,-1-4 0,3-2 748,-17 8 1,1 1-749,1-1 0,2 0 0,-2 2 0,-2 2 0,-3 2 0,-1-1 0,-1 1 0,-1 3 0,1-1 2786,0-2 0,-1 0-2786,22-12 0,-20 7 0,0-1 0,-1 3 0,-1-1 0,0-4 0,0 0-406,5 4 1,-1 0 405,-5 0 0,0-2 0,6 0 0,-1 0 0,-5 3 0,-1 0 0,4-2 0,-1-1 0,16-10 0,2 0 0,-9 6 0,-1-3 0,-11 10 0,-4-2 0,4 3 0,4-5 811,-2 4-811,6-6 0,4-3 0,-2 5 0,1-6 0,-11 12 0,-7 2 0,7 1 0,1 0 0,27-6 0,-15 6 0,16-7 0,-21 9 0,0 0 0,-7 4 0,6-2 0,-12 2 0,12 1 0,-5-3 0,6 2 0,6-5 0,-5 4 0,6-2 0,-7 6 0,-7-3 0,-1 4 0,-7 0 0,0 3 0,0-3 0,-4 3 0,3-3 0,-2 0 0,-1 2 0,0 0 0,-4 3 0,3 2 0,2 2 0,3-1 0,0 1 0,0-4 0,7 5 0,1-2 0,0 5 0,6-4 0,-13 2 0,19-2 0,-3 1 0,12 3 0,1-2 0,-1 6 0,8-6 0,-20 1 0,1 2 0,-3-5 0,0 0 0,7 2 0,-2 1 0,-9-3 0,-1 0 0,3-1 0,-1 0 0,20 7 0,-3 2 0,-7-8 0,-14 2 0,-5-3 0,-11-5 0,-5 1 0</inkml:trace>
  <inkml:trace contextRef="#ctx0" brushRef="#br0" timeOffset="114958">27765 8847 24575,'-5'-9'0,"5"4"0,17 14 0,-1-1 0,17 12 0,-8-6 0,13 8 0,-4-5 0,11 5 0,-5-4 0,-14-8 0,1-1-592,3 1 1,2 0 591,2 1 0,1 0 0,3-1 0,1 1 0,2 0 0,1 0 0,-4 0 0,1 0 0,3 0 0,-1 1 0,-5-2 0,-2 1 0,-4 1 0,-3 0 0,19 7 0,-12 3 0,-2-6 0,0-1 0,0 1 0,0-3 0,6 3 0,2-6 0,7-1 0,-1-1 0,1-7 1183,0 8-1183,-1-8 0,1 3-756,6-9 756,2-1 0,-25 2 0,1-2 0,-3 2 0,-1-2 0,26-8 0,-6 4 0,-1-3 0,1 7 0,-17-1 0,1-1 0,12 2 0,-10-2 0,0-1 0,9-4 0,11 2 0,-7-7 312,1 8-312,0-3 0,-7 4 0,-2-3 0,-13 4 0,-1-3 0,-14 8 0,-3 1 0</inkml:trace>
  <inkml:trace contextRef="#ctx0" brushRef="#br0" timeOffset="117123">26761 9754 24575,'-2'-9'0,"0"-4"0,2-1 0,0-9 0,0-9 0,0-15 0,-3 17 0,1-1 0,1-7 0,1-1 0,-3-5 0,1-3-1380,1-5 0,2-2 1380,-1 16 0,0 0 0,0-1 0,0-1 0,0-1 0,0 1 0,0-1 0,0 1 0,0-1 0,0 1 0,0 0 0,0-1 0,-1 1 0,1-1 0,1 1 0,0 0 0,1-1 0,0 1 0,0-1 0,0 1 0,1-1 0,0 1 0,2 0 0,-1-1 0,0 1 0,0-1 0,0 1 0,0 2 0,0 0 0,0-1 0,0-1 0,0 0 0,0 1 0,0-15 0,-1 0-683,-1 16 1,0 0-1,-1 1 683,-1-10 0,0 1-34,-1 7 1,-1-1 0,0 2 33,1-1 0,1 1 0,-2-10 0,-1 1 0,-1-8 0,3 8 0,-3 9 0,4 13 0,2 4 0,-4 9 2425,2 11-2425,-3 2 2352,1 18-2352,-2 30 0,4 3 0,-5-10 0,1 4 0,3 0 0,1 0-2100,-3 3 1,1 3 2099,1-11 0,1 2 0,1-1 0,-2-2 0,1 0 0,1 3-1338,0 5 1,1 4 0,-1 0-1,0-1 1338,-2 5 0,-1-2 0,1 2 0,1-4 0,2 3 0,-1 0 0,0-3-757,-3 4 1,-1-2-1,2 0 757,2-3 0,2 0 0,-1 0 0,-2-1 0,0 1 0,1-1-493,1-2 1,0 0-1,0-1 493,-2-4 0,0 1 0,0-2 174,-2-1 1,0-1-1,0 0-174,2-2 0,0 0 0,-1-1 1298,-4 17 0,-1-2-1298,4-5 0,-2-1 0,-1-3 0,-1-3 1047,3-8 1,0-2-1048,-5 23 2437,6-7-2437,-6 1 2655,7-7-2655,-3-2 1974,4-16-1974,0-3 964,0-18-964,0-13 184,-4-17-184,3-12 0,-4 11 0,1 0 0,3 1 0,-4-5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43:41.831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6566 11308 10591,'0'0'0</inkml:trace>
  <inkml:trace contextRef="#ctx0" brushRef="#br0" timeOffset="38369">4762 10132 6273,'-10'-41'2159,"1"-5"-1529,9 16-450,0-18 180,0-2-769,7 16 0,3 0 499,4-1 0,3 0-90,6-8 0,4-1 60,-6 14 0,2 1 0,1-1-60,1-2 0,1-1 0,1 0 150,4-3 0,2 0 0,1 1 29,4 1 1,1 2 0,2-2-585,-8 5 0,1 0 0,0-1 0,2 3 472,2 0 1,1 3 0,1-1-1,0 0 45,-1-1 1,1-2-1,0 1 1,0 2-23,1 3 0,0 2 0,1 1 0,-1-1-23,-1 0 1,-1 0-1,0 1 1,0 2-172,11-2 1,-1 3 0,0 1 163,0 0 0,0 2 0,-1 2 0,-2 2 0,-1 3 0,1 1-60,2 1 0,1 1 0,0 1 60,3 4 0,1 1 0,-1 1-543,1-1 0,0 0 0,0 2 483,-12 1 0,1 0 0,-1 2 0,1 0 44,-1 1 1,1 1 0,-1 0 0,0 0 15,12 4 0,0-1 0,0 2 7,-11-2 1,0 1 0,-1 1-1,0-1 23,6 5 0,-1 1 0,0 0 0,2 2 0,1 1 0,-2 2-282,-7 0 0,0 2 1,-1-1 341,3 1 0,1-1 0,-1 0 209,-3 0 1,0 0 0,0 0-240,0 0 0,1 0 0,-1 1-120,0-1 0,0 0 0,0 0 30,1 0 0,-1 0 0,0 0 149,0 3 1,0 0 0,1 0-60,2 3 0,1 0 0,-2 2-30,-3 4 0,-2 2 0,1 0 14,-8-9 1,1 1-1,-1 0 1,-2 2-46,5 10 1,-3 2 0,-1 1 90,0 1 0,-2 0 0,-1 2-60,-1-2 0,-1 1 0,-3 2-45,-8-11 0,-2 2 0,0 0 0,0-1 75,6 12 0,0 0 0,-3 0-90,-6 2 0,-4 1 0,0-1 0,3-3 0,1 0 0,-2 0 30,-4 1 0,-2-1 0,1 0-31,0 0 1,0 0 0,0 1-8,-1-10 1,-1 1 0,0 0-1,-2-1-22,-4 11 0,-2-1 0,-1 1 22,3-8 1,-2 0 0,0 0-1,-3-1 0,-2-4 1,-3-2 0,0 0-1,1 1-45,2 2 1,1 0 0,-1 0-1,-2-2 53,-7 7 0,-3-1 0,2 0-24,5 2 0,1 2 0,-3-4 24,-2-8 0,-2-2 0,0 1-30,3 2 0,1 0 0,-3-2 97,-5-5 0,-2-4 0,-2 2-38,2 2 1,-1 1 0,-2-3-30,-5-4 0,-3-3 0,0 0-30,-2 4 0,0 0 0,-2-5-63,-4-5 0,-2-4 0,0-1 93,0-1 0,0-1 0,0-3-53,10-3 1,-2-2-1,1 0 1,2-1 52,-9-1 0,1 0 0,0 0 315,-4 0 0,-2 0 0,3 0-345,9 0 0,1 0 0,-1 0 0,-3-1 0,-2 1 0,2 1-171,6 1 1,1 1-1,1 1 171,-1-2 0,1 1 0,0 2 0,-14 9 0,0 1 0,-1-8 0,1-1 0,7 3 0,1-1 572,-8-7 0,1-2-527,7 2 0,1-2-90,-5-2 0,0-2 45,4-4 0,1-2 0,-1-3 0,2-3 0,4-1 0,0-3 363,0-2 0,0-2-858,-1-3 1,1-2-361,-1-4 1,2-2-675,7-3 0,1-1-2834,-4 2 0,3-2 4363,9 0 0,2 2 0,-10-6 0,12 9 0</inkml:trace>
  <inkml:trace contextRef="#ctx0" brushRef="#br0" timeOffset="38760">5664 12268 10951,'-9'31'1799,"8"-1"0,0 3-1350,-8-3 1,1 3-45,6 18 0,2 5-471,-3-15 1,-1 1 0,2 1 215,1 0 0,2 1 0,-1 0-477,0 2 1,0 0 0,0-1 326,-2 11 0,4-3 0,6-11 0,1-6 512,4 3-422,16-21-90,-10-27 0,10-19 90,-8-22-90,-3 12 0,1-3 110,1-7 1,0-2-141,-5 17 0,2-1 0,1 1 99,3 0 1,1-1-1,2 3-69,14-11 0,3 6-270,2 8 1,3 6-1036,3 4 1,0 7 1230,-3 10 0,-3 2 0,10 2 0,-18 5 1</inkml:trace>
  <inkml:trace contextRef="#ctx0" brushRef="#br0" timeOffset="63114">27066 10857 13919,'39'-8'720,"9"5"-586,-19-1 1,1 0 0,8 3 0,3 2-859,-2-1 0,2 0 859,6 0 0,2 0 90,0 0 0,0 0-136,5 0 1,1 0-421,-16 0 1,0 0 0,1 0 360,-1 0 0,0 0 0,0 0-60,0 0 0,1 0 0,-1 0-42,15 0 1,1 0 161,-2 0 0,0 0 0,-3-1 0,-2 2 45,-3 2 0,-1 2-250,-4 1 1,-1-1 158,0 0 1,-2 1 0,-6 3 0,-1 0 0,4-8 0,-1 0 0,-3 3 0,-1 0 682,21 5-637,-2-7 90,-9 7 1310,-8-9-1220,-12 0 898,-10 0-1078,0 0 506,-7 0-686,7 0-809,-9 0-2378,0 0 0,0 0 0</inkml:trace>
  <inkml:trace contextRef="#ctx0" brushRef="#br0" timeOffset="63448">28536 10700 10681,'-20'-19'4317,"9"-1"-3687,3 9-270,8 3 180,26 8-1,7 0-359,-5 7 0,2 3 90,0 0 0,-1 2-1,2 6 1,-3 3 45,-6-2 0,-3 1 135,18 19-360,-26 9 0,-2-6-90,-11-13 0,-5-2-3148,-13 6 3148,-10 13 0,8-33 0,5 4 0</inkml:trace>
  <inkml:trace contextRef="#ctx0" brushRef="#br0" timeOffset="67592">22225 9662 11940,'-9'2'1619,"7"-4"-1079,-7-18-360,9 9-180,-8-24 180,5-6-180,-1 4 0,0-4-118,3-7 0,2-2 118,-1 11 0,0 0 0,0-1-540,0-2 1,0-1 0,0 0 539,0-3 0,0 0 0,0 0 0,0 3 0,0 1 0,0-1 0,-3-2 0,0-1 0,0 2 0,2 3 0,1 1 0,-1 1-412,-4-16 0,1 1 457,4 5 0,0 2-198,0 11 0,0 3 153,4 2 0,1 3 348,-3-11-258,7 10 1690,-9 19-1240,0 1 525,0 9-795,0 0 240,0 9-420,0 10-90,-9 12 0,-11 16 90,-1-14-90,-8 4-90,10-35 90,8 5-90,2-42 90,35-6 0,-15 7 0,2-2 0,15-3 0,1 0 0,-12 2 0,-1 4 90,21-8 270,-18 14-91,-8 27-359,7 27 0,-16-3-899,15 23-3868,3-16 4857,28-11 0,-22-12 0,9-8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45:34.190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12484 7819 12480,'20'-10'899,"0"-8"-539,8 16-180,3-7 45,-4 8 0,2 2-135,1-1 0,1 0-835,12 0 0,1 0 790,5 0 0,0 0-45,5 0 0,1 0 60,-16 1 0,1-1 0,-1-1-357,0-1 0,0-2 0,1 2 327,-1 1 0,0 1 0,0-2 0,3-3 0,1-2 0,-1 2 30,-2 4 0,0 1 0,-1-1-30,1-5 0,-1 0 0,0 0-30,15 5 0,-1 0-281,-8-8 1,-1 1 280,-4 6 0,-2 2 0,-8-4 0,-1-1 0,19-4 902,-18 7-1082,-10-7-1867,-3 9 2047,-15 0 0,7 0 0,-9 0 0</inkml:trace>
  <inkml:trace contextRef="#ctx0" brushRef="#br0" timeOffset="14751">5625 9681 7713,'-20'-8'2428,"9"5"-2248,3-5 90,8 8 2968,0 0-2968,17-9-270,-4 7 0,33-16 0,-5-1 0,-8 5 0,2-3 45,3-6 0,2-2-90,9 1 0,1-2-467,-14 5 0,0-3 0,0 2 542,1 2 0,-1 0 0,0-1-30,1-4 0,-2-1 0,0 1 0,-4 1 0,-2 1 0,0 0-356,1 0 0,-1 0 0,-1-1 356,12-14 0,-1 0-45,-4 7 0,-1 1 45,1-4 0,-2 1-225,-3 3 0,-1 1 180,-4 3 0,0 2 90,3-1 0,0 2-90,-3 2 0,0 3 90,0 2 0,0 1-45,0 0 0,-2 2-90,17 2 180,-1-7-90,0 16 1253,-9-6-1253,7 8 90,3 0-90,10 8 134,-21-3 1,1 1 0,3 3 0,1 2 493,5 3 1,1 0-494,0-3 0,0 0-45,4 7 0,-1 1 44,-8-4 0,0 0 46,3 4 0,0 2-90,-7-2 0,-1 1-45,8 0 0,0-1 0,-3 1 0,0-1-45,8-3 0,1-1 0,0 0 0,1-2 89,8-3 1,1 0-816,0-1 1,1 1 725,-16-3 0,1 0 0,-1-1 0,15-1 0,1 1 179,-17 0 1,0 0 0,1-1-210,0-3 0,0-2 0,1 0 30,2 3 0,1 0 0,0 0-240,3-2 0,-1-2 1,1 1-1092,0 1 1,0-1 0,0-1-1249,0-4 1,0-2 0,-1 2 2578,13 3 0,-5-1 0,-16-6 0,-5 1 0,3 8 0</inkml:trace>
  <inkml:trace contextRef="#ctx0" brushRef="#br0" timeOffset="15881">11544 9622 10951,'-20'3'2338,"9"3"-1888,11-14-360,37-10-90,-4 5 0,4-4 30,-5-3 0,2-4 0,0 0-906,7-2 1,2-1 0,0 0 875,-9 3 0,1-1 0,-1 0 0,0 1-60,10-9 0,-1 1 0,1-1 37,-10 6 1,0 0 0,0 0-1,-1 1 23,4-5 0,-1 1 0,0-1-231,-3-1 1,-1 0 0,0 1 230,-2 4 0,0 1 0,-2 0-272,7-10 1,-1 2 271,1 9 0,-2 0-110,-8 1 1,0 3 154,3 13 0,0 3 315,22-13-180,0 18-91,-21 0 1,-1 0 90,22 0-90,-21 4 0,1 1 135,-1 0 0,1 1 45,-1-1 0,1 1-91,-1 2 1,0 1 90,1 0 0,-1 2 135,1 2 0,-1 4-91,-4 6 1,0 2 529,4-1 0,-1 2-709,-8 3 0,1 1 134,7-1 1,1 1-90,-1 3 0,2 1-154,8 1 0,3 0 34,-10-9 0,2 1 0,1-2-30,1 0 0,1-2 0,2-1-30,6 1 0,1 0 0,1-1-278,-3-2 1,1-1 0,0 0 277,4 1 0,1 0 0,0-1 0,-1 1 0,1-1 0,0 1-30,0 0 0,0 0 0,1-1-416,1-1 0,2-2 0,-1 0 116,0-2 1,1-1-1,-1-1 307,-11-4 1,1 0-1,0-1 1,-1-2-3067,9 0 1,0-2 0,0 0 3088,3 1 0,1-1 0,-6-1 0,-8-2 0,-4 0 0,-6 0 0,1 0 0</inkml:trace>
  <inkml:trace contextRef="#ctx0" brushRef="#br0" timeOffset="34050">12994 7917 8792,'11'29'2069,"-2"-7"-1619,-9 23-1,0-3-224,0-10 0,0 3-45,0 3 0,0 3-45,0 6 0,0 4-807,0-11 0,0 3 0,0 0 762,0 2 0,0 2 0,0 0-60,0 7 0,0 2 0,0 0 60,0-15 0,0 1 0,0 0 0,0 0-68,-1 4 1,1 0-1,0 1 1,1-1-433,0 1 1,1 0 0,1 0 0,-1 0 409,1 0 0,-1-1 0,1 1 0,0 0 0,1 0 0,1 0 0,1-1 0,-1-1-30,1 9 0,1-1 0,-1-1-579,1-5 0,-1 0 1,1-4-1236,2 9 0,2-6 1844,-1-14 0,-1-5 0,2 1 0,-2-19 0</inkml:trace>
  <inkml:trace contextRef="#ctx0" brushRef="#br0" timeOffset="34924">7134 8035 7982,'-31'-9'2159,"12"7"-1079,10 2-451,18 28-89,-7 23-405,6-14 0,2 4 0,-4 7 0,-2 2-744,2-1 1,-1 2 608,-1-11 0,-1 2 0,-1 0 30,-1 0 0,-2 1 0,1 1 0,0 6 0,0 3 0,0 0-588,0-8 1,0 1 0,0 1 0,0 1 534,0 2 1,0 2-1,0 0 1,0 0 22,0-7 0,0 0 0,0 1 0,0-1 0,0 1-36,0 1 0,0 0 0,0 0 0,0 1 0,0-2-369,0 10 0,0-1 1,0-1-1,0-1-652,-1-5 0,1 0 0,-1-1 1,3-3 980,3 5 1,2-2 0,-2-6 0,-3-3-1,1-6 1,14 3 0</inkml:trace>
  <inkml:trace contextRef="#ctx0" brushRef="#br0" timeOffset="36549">17168 8368 8882,'-30'22'4138,"2"4"-3869,8-32-89,9 12-90,3-15 180,25 9-270,22-8 0,-6 3 0,4-1-405,7-7 1,1-3-541,4 2 1,0-2-801,2-3 1,-4-1 349,-10 4 1,-2 1 1394,0 5 0,-4 1 0,-10 0 0,-3 9 0</inkml:trace>
  <inkml:trace contextRef="#ctx0" brushRef="#br0" timeOffset="36759">17658 8172 7982,'-19'-19'4588,"-1"8"-4678,1-7 450,8 16-180,2-7-90,27 18 89,3 2 271,10 17 270,-3 3-181,-17 17-269,-2-7-180,-9 7-450,0 0-3687,-9-15 4047,-2 4 0,0-27 0,2-1 0</inkml:trace>
  <inkml:trace contextRef="#ctx0" brushRef="#br0" timeOffset="37066">17090 9446 11940,'28'-11'900,"12"3"-900,10 8-855,-21-5 1,1 1-4273,20 2 5127,-11-16 0,-19 16 0,-12-7 0</inkml:trace>
  <inkml:trace contextRef="#ctx0" brushRef="#br0" timeOffset="37276">17404 9309 11131,'19'0'1799,"1"0"-1619,8 0 179,-6 17 181,15-4 90,-24 33-450,5-13-91,-17-6 1,-3 2-539,2 22-1935,2-22 0,-4 0 2384,-15 13 0,13-14 0,-14-19 0</inkml:trace>
  <inkml:trace contextRef="#ctx0" brushRef="#br0" timeOffset="37641">16992 10857 12840,'18'-11'1439,"12"3"-1394,-2 7 0,3 2 0,4-5 0,0-1-315,0 0 0,-1-1-1018,1-3 0,-2-2-2760,17-8 4104,-11 8 0,-19 2 0,-12 9 0</inkml:trace>
  <inkml:trace contextRef="#ctx0" brushRef="#br0" timeOffset="37875">17384 10661 12570,'-20'-8'1259,"18"5"-1169,13-5 0,20 16 180,8 3 90,-8 18 629,-3-8-539,-17 16-360,-3-6 0,-8 8-2339,-8 0 2249,-12-8 0,7-12 0,-5-10 0</inkml:trace>
  <inkml:trace contextRef="#ctx0" brushRef="#br0" timeOffset="38258">17012 11935 13559,'48'0'-90,"2"-9"-900,-17 9 1,1-2-1844,-2-6 0,-3-1 2833,21 7 0,-21-7 0,-21 9 0</inkml:trace>
  <inkml:trace contextRef="#ctx0" brushRef="#br0" timeOffset="38517">17365 11798 14279,'29'-5'120,"0"-1"0,1 5 0,-1 2 149,21 10 271,-24 2 0,-4 2 0,0 7-540,-5 15-180,-17-6-2339,-8 8 2519,-21 0 0,14-17 0,-11-5 0</inkml:trace>
  <inkml:trace contextRef="#ctx0" brushRef="#br0" timeOffset="39224">17149 13150 12210,'20'-11'360,"8"-6"-540,2 6-1979,10-8 2159,-1-1 0,-17 9 0,-5 2 0</inkml:trace>
  <inkml:trace contextRef="#ctx0" brushRef="#br0" timeOffset="39467">17364 12915 13739,'18'-11'360,"13"-6"0,10 15 809,7-7-539,-18 26-181,-10 5-359,-11 17-269,-10 1-1351,1 7-5396,-8-14 6926,-3-5 0,0-19 0,2-9 0</inkml:trace>
  <inkml:trace contextRef="#ctx0" brushRef="#br0" timeOffset="39899">17306 14346 14459,'-31'-20'629,"12"9"-629,10 3 0,18 8-90,10 0-1529,21 0-2518,10-9 4137,-20 4 0,-1-1 0,3-5 0,-6 2 0</inkml:trace>
  <inkml:trace contextRef="#ctx0" brushRef="#br0" timeOffset="40103">17521 14130 15448,'24'14'135,"0"1"0,18 15-135,-14-15 0,0 1 270,14 21 0,-3-16-180,-20 16-360,-10-6-4497,-9 17 4767,-26-16 0,19-3 0,-19-21 0</inkml:trace>
  <inkml:trace contextRef="#ctx0" brushRef="#br0" timeOffset="190213">3665 9760 6183,'-20'19'180,"1"-17"-180,8 5 90,2-16 180,9 9 4587,0 0-4767,0-8 0,0 5 0,0-5 0,0-1 90,0 7-270,0-7 270,0 9-180,0-9 90,0-1-180,0-10 90,0-8 0,0-3 180,0-17-180,0 19 0,0-1 0,0 0 0,0-1-293,0-6 0,0-2 338,0 4 0,0 1 45,0-5 0,0-1 135,0 1 0,0 0-90,0 0 0,0-1-90,0 1 0,0 0 90,0 4 0,0 0-91,0-3 1,0 0 45,0 7 0,0 1-236,0-4 0,0 1 146,0 3 0,0 1-84,0-21 84,4 21 0,1 1 0,-3-13 45,3 12 0,-1 1 45,-4-13 0,0-7-90,0 0 90,0 7-180,0-7 726,0 26-456,-9-13 491,7 22-491,-7-7 284,9 20 76,-9-6-270,7 12 0,-6-14-450,8 16 270,-9-14 0,7 38-180,-25-16 135,21 11 0,-1 2-225,-21 4 180,9 13 0,-1-42 0,9 20-90,2-31-90,9 16 180,0-9 0,0-9-90,9-10 180,11-29-225,-1 22 0,1 0 135,-4-4 0,1 1-90,20-10 90,-26 19 360,-3 20-270,1 20 0,-7 19-360,16 11-1125,-14-20 1,2-1 1394,23 12 0,-16-13 0,4-19 0</inkml:trace>
  <inkml:trace contextRef="#ctx0" brushRef="#br0" timeOffset="199622">7291 7917 11490,'29'0'510,"1"0"0,3 1 0,1-2-286,5-2 1,1-2 135,0-4 0,0-2-225,4 1 0,-1-2 89,-7-2 1,-2 0-135,-4 3 0,-1 2 0,19-1-360,-9-8-3687,-17 16 3957,4-15 0,-24 14 0,7-5 0</inkml:trace>
  <inkml:trace contextRef="#ctx0" brushRef="#br0" timeOffset="325095">20402 17070 13559,'-11'-50'1124,"13"22"1,5-1-765,6 0 0,5 0-226,5-10 1,4-1-45,2 4 0,1 0-529,-5-3 0,0 2 484,-6 15 0,1 3 314,17-10 161,-24 21-340,13 25-90,-15 14-90,9 19-315,-10-21 1,-1 0-1485,2 22-1350,6-4 3192,-14-25 1,5-4 0,-8-18 0</inkml:trace>
  <inkml:trace contextRef="#ctx0" brushRef="#br0" timeOffset="325337">20559 16913 13559,'-20'29'2789,"10"18"-2565,4-13 1,3 2-45,2 8 0,2 1-135,2 5 0,3-2-45,1-2 0,5-2 0,6-3 0,4-4-45,1-9 0,4-6-686,1-5 1,3-5-664,2-6 0,1-4-2429,1-4 0,0-4 3823,1-4 0,-3 0 0,9-3 0,-16-5 0</inkml:trace>
  <inkml:trace contextRef="#ctx0" brushRef="#br0" timeOffset="325931">21206 17286 14819,'5'29'989,"1"0"0,3 5 1,-1 0-990,-7 1 0,0 0 0,8 0 0,0-1 0,-7 16-90,15-21-630,-6-38-269,18-30 584,-14 6 0,0-4 180,4-8 1,1 1 179,0 7 0,0 2 135,-2-1 0,3 7 719,18 7 270,0 13 1,-8 37-540,-3 14-540,-18-13 0,0 1 0,9 20-360,9-20-1079,3-12-1170,8-44 675,-19 6 0,-1-2 1124,2-7 1,-2-3 1079,-4 2 0,0 1 3508,13-10-1170,-17 20-629,7 27-989,-16 23-721,15 19-179,-6 0-90,17-11 0,-6-19-629,15-20-451,-6-29 900,-10-12 180,-3-9 270,-18 2-270,0 26-90,-26 5-1979,2 17 2069,-24 0 0,26 0 0,4 0 0</inkml:trace>
  <inkml:trace contextRef="#ctx0" brushRef="#br0" timeOffset="326079">22147 17109 17787,'29'-8'-570,"1"-1"0,0-6 1,-2-1-1,5-8 0,-7-2 1</inkml:trace>
  <inkml:trace contextRef="#ctx0" brushRef="#br0" timeOffset="326262">22284 16815 16078,'-6'29'2878,"1"-1"1,-13 24-2745,17-15 1,0 2-873,-4 0 0,2 1 423,6 0 0,2 0-1214,0 4 0,1-1-3387,3-7 1,2-2 4911,-1-3 0,-1-3 0,2 2 0,-2-12 1</inkml:trace>
  <inkml:trace contextRef="#ctx0" brushRef="#br0" timeOffset="326795">20402 18481 16258,'-8'50'1034,"6"-21"1,1-1-856,-7 22-89,8 0 90,0-11-90,0-19 0,0-20 0,8-28-180,3-23 135,2 9 0,3-3-405,-2 0 1,2-1-631,7-4 1,2 2-891,-1 10 0,2 6-1718,3 9 0,1 7 3598,20 7 0,-19 11 0,-14 7 0</inkml:trace>
  <inkml:trace contextRef="#ctx0" brushRef="#br0" timeOffset="327037">20814 18481 11311,'20'0'3597,"8"-17"-3327,2-5-225,-10-1 0,0-2 135,10-16 0,-2 1 270,-17 12 269,-2 17-269,-9 3 0,0 25-270,-9 5-90,-2 17-180,-8-9 0,8 7-1169,11-23-2070,28 3 3329,14-26 0,-10 7 0,-5-7 0</inkml:trace>
  <inkml:trace contextRef="#ctx0" brushRef="#br0" timeOffset="327298">21265 18246 16797,'-20'0'1979,"0"9"-2069,1 2 90,8 8 0,11 1 0,20-9-270,1-11 181,17-20 178,-17-2-89,8-15 90,-10 15 180,1 3-180,-1 19-180,10 11-449,1 8-2520,9-8-4406,1-2 7465,-1-26 0,-17 12 0,-5-12 0</inkml:trace>
  <inkml:trace contextRef="#ctx0" brushRef="#br0" timeOffset="327462">21637 17874 14998,'-9'28'4318,"7"20"-4273,-3-18 0,1 1-515,11 4 0,4-1 335,-1 1 0,2-2-775,2-2 1,2-3-5028,13 13 6000,-10-4 0,-8-26 0,-2-2 0</inkml:trace>
  <inkml:trace contextRef="#ctx0" brushRef="#br0" timeOffset="327947">22382 17952 19676,'17'-22'360,"14"-13"-1980,10 14-449,-16 6 1,-2-1 2068,16-21 0,-17 24 0,-4-4 0</inkml:trace>
  <inkml:trace contextRef="#ctx0" brushRef="#br0" timeOffset="328138">22578 17580 21385,'-6'29'239,"1"0"1,3 9 0,4 1-285,3 0 0,1 2-585,-1 8 1,1 0-855,2-7 0,1-3-2339,-4-8 0,1-3 3823,14 0 0,-9-19 0,-3-9 0</inkml:trace>
  <inkml:trace contextRef="#ctx0" brushRef="#br0" timeOffset="328279">22754 17834 17067,'20'0'2969,"-1"9"-3149,-8 2-2519,7 9-6206,-7-10 8905,8-1 0,-8-9 0,-2 0 0</inkml:trace>
  <inkml:trace contextRef="#ctx0" brushRef="#br0" timeOffset="328895">22911 17462 13110,'9'48'2248,"2"-7"-989,-2-13 1,1 1 629,10 21-990,-9 0-539,-3-2-360,-8-17 90,0-12-90,0-19-540,9-19-89,2-29 404,-2 22 0,2-1 180,2-3 0,2 2 45,15-12 360,1 21 449,-3 19-89,-8 28-91,-1 13-449,-8 10-270,-2-4 180,0-25-539,2-4-721,17-36-449,-6-12 1079,-3 1 1,-1-1 449,-7 4 0,0 0 450,3-4 0,0 3 989,-3 5 90,6 14-540,-15 27-629,16 20-90,1 3-180,12-12-90,17-12-180,-23-28 1,0-7-91,5 3 0,-1-4 180,-3-10 0,-2-3 180,-3 6 0,-3 0 270,1-23 629,-10 26-179,-9 5 180,0 34-451,0 14-359,0-3 0,0 3-90,-1-1 0,2 1 0,5 0 0,6-4-629,18 4-1170,12-14-1709,5-17-6323,-16-17 9477,-12-5 1,-10 0 0,-9 5 0</inkml:trace>
  <inkml:trace contextRef="#ctx0" brushRef="#br0" timeOffset="329229">22715 17227 19766,'-20'-9'-922,"9"16"0,3-14 0,8 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53:25.49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19226 4742 8252,'-19'-28'6117,"8"24"-4768,-7-20 0,16 30-359,-6-14-271,8 34-359,-9-2-270,8 7 0,0 3-180,-17 18 180,7-2-180,0-13 270,3-26-360,25-11-450,14-37 360,-3 9 1,3-5 158,-8 3 0,0-4 0,0 0 51,1 3 0,-1 1 0,0 0-281,12-12 0,-2 5 386,-12 15 0,-1 5 224,8 9 91,-19 36-270,-9 22-90,0-20 0,0 1 0,-1 4 0,2-3-450,8 10-1259,19-14-449,13-19 1528,-12-16 0,1-4 450,0 1 1,-1-1 224,-3-5 0,-2 1 1933,15-4 1,-19 10-360,-12 35-579,-8 7-905,1 0 0,-2 1-135,-7 10 515,5 1-425,-5-34-90,25-2 0,5-18 90,9-10 0,-12-12-180,-10-8 180,-18 17-90,-2-4-990,-9 15-898,1-17-811,8-3 270,20-8 1800,21 0 719,21 17 779,-22 12 0,0 3 2549,13 7-1079,-5 9-1080,-18 10-359,-8 20-631,7 11-269,-16 1 90,15-21 0,3-13-270,10-17-89,18-26 179,-6 2 165,-18-3 0,0-2-165,15-4 630,-18 5 90,6 28-1,-25 19-359,15 21-270,-15 10 90,24-9-360,-4-4-1529,26-26-3778,2-20 5510,-15 0 0,-2-4 0,2-8 0,0 3 0</inkml:trace>
  <inkml:trace contextRef="#ctx0" brushRef="#br0" timeOffset="459">22166 4448 19136,'-30'-11'3598,"1"3"-3238,1 25-450,6-4-90,-6 24 0,8-24-450,9 5 1,20-9-91,22 1 450,10 1 225,-12-3 0,-1 2 45,5 9 180,4 12 360,-27 8-180,-1 9-270,-26-7 0,-5-2-630,-9-10-3058,3-27 3598,17-4 0,2-9 0,9 2 0</inkml:trace>
  <inkml:trace contextRef="#ctx0" brushRef="#br0" timeOffset="1309">22284 4488 18686,'30'0'1889,"16"0"-1799,-13 0-540,15 0 1,-9 0-271,-9 0 360,-10-9 270,-3 7 90,-15-7 0,7 9-90,-9-9 90,0 7 0,0-15 0,0 15 0,0-16 90,0 16 0,0-7-90,0 9 180,0 0 0,0 9 0,-9-16 90,7 23 0,-15-32-180,15 23 90,-7-7-1,0-7 1,7 14 0,-7-7 0,9 2-90,0 16 90,-8-16 180,5 15 0,-5-6-1,8 26 1,0 4-225,0-12 0,0 1-357,0 3 0,0 2 312,0 4 0,0 0-45,0 1 0,0 1 44,0 3 1,0-1-45,-4-8 0,-1-1-45,5 5 0,-2-1 90,-16 14-90,8-13 90,-1-13-270,-7-32-89,16 4-181,2-35 270,8 9 0,4-3-45,2-16 0,2-4-273,-3 12 0,0-1 1,1-1 437,1-7 0,2-1 0,-2 0 30,-1 5 0,-1 0 0,2 1-296,0 5 1,2 2-1,-1 2 326,3-8 0,1 7 180,10 5 180,-1 21 270,-10 37-1,-8 14-404,-6-9 0,-1 1 786,-4-3 0,0-1-966,0 1 0,0-3 1027,0 11-1162,0-10-449,0-10-1350,-9-17-2968,7 5 4857,-7-16 0,9 9 0,0 0 0</inkml:trace>
  <inkml:trace contextRef="#ctx0" brushRef="#br0" timeOffset="1634">23185 4468 18416,'0'-11'3419,"-8"2"-2700,-3 9-179,-18 9-360,8 11-180,-17 10-90,17-8 0,1 13 180,12-31-90,25 22-180,5-23-180,26 5-90,2-16 1,0-3-1,-2-9-270,-9 9-359,0-6-1620,-8 15-1888,-3-7 4587,-8 9 0,-10 0 0,-1 0 0</inkml:trace>
  <inkml:trace contextRef="#ctx0" brushRef="#br0" timeOffset="1775">23440 4527 15718,'29'2'2069,"1"-4"-2069,-2-7 0,1-2-360,-4 2 0,2-1-1799,11-4 1,0-1 2158,-6 4 0,-3 1 0,13-10 0,-16 11 0</inkml:trace>
  <inkml:trace contextRef="#ctx0" brushRef="#br0" timeOffset="2009">23852 4037 19496,'-20'6'4317,"9"25"-3237,-6 21-1953,15-6 1,2 2 917,-9-7 0,0 1-90,4 7 0,-1-1-411,-3-11 0,-1-4-714,4-3 1,1-3-2072,-4 3-6590,27-10 9657,12-11 1,-6-9 0,2 0 0</inkml:trace>
  <inkml:trace contextRef="#ctx0" brushRef="#br0" timeOffset="2127">24009 4468 19766,'10'20'-810,"-1"-1"-3777,-9-8 4587,18-2 0,-14-9 0,13 0 0</inkml:trace>
  <inkml:trace contextRef="#ctx0" brushRef="#br0" timeOffset="2550">24538 4272 19586,'-18'31'3778,"5"-12"-3239,-15-10-269,8-9-180,1-9-90,8 16 0,-15-5 0,13 17-90,-7 10 0,3-7 90,14-3-180,3-1-269,20-16 179,11-2 180,8-2-90,0-16 540,-9 16 269,-10-7-449,-11 18-270,-1 2 180,3 8-629,18-8-1530,1-2-1709,18-9-2608,-7-9 6386,7-10 0,-26 6 0,-4-5 0</inkml:trace>
  <inkml:trace contextRef="#ctx0" brushRef="#br0" timeOffset="2743">24851 4272 10861,'10'-43'2818,"0"-1"0,0 8 1,0 0-2010,-1-3 1,1 2 359,10-4 540,-9 12-179,-3 47-946,-6 8 1,-4 6-360,-2 8 0,-1 3-225,2-3 0,0 3 0,-1-2-536,-6 7 1,0-2 220,4 7 0,1-2-270,0-14 1,1-4-2853,4 17-6394,0-4 8735,-8-24 1,5-3 0,-5-10 0</inkml:trace>
  <inkml:trace contextRef="#ctx0" brushRef="#br0" timeOffset="3025">24302 3841 20935,'-8'11'-2429,"-3"-11"2429,0-2 0,2-7 0,9 9 0</inkml:trace>
  <inkml:trace contextRef="#ctx0" brushRef="#br0" timeOffset="7624">21088 4625 14639,'-30'11'5846,"1"-11"-5576,19-2-90,10-7-90,28 9-135,0 0 0,3 0-495,4-4 1,2-1-1197,7 5 1,-1-2-3181,-7-6 1,-2-1 4606,16-2 1,-22 0 0,-19 2 0</inkml:trace>
  <inkml:trace contextRef="#ctx0" brushRef="#br0" timeOffset="31946">4821 13993 13649,'48'11'-629,"2"-20"-1665,-16 4 0,0-3 2294,-2-6 0,-3 0 0,12 3 0,-14 2 0</inkml:trace>
  <inkml:trace contextRef="#ctx0" brushRef="#br0" timeOffset="33038">5821 13464 16977,'-5'39'749,"1"0"1,-1 0 0,-1 1-750,0 6 0,1 3-907,2-10 1,0 0 0,1 1 876,-2 0 0,1 1 0,1 0 60,1 2 0,1 0 0,-1-3 217,-4 7 0,1-4-247,6-7 0,5-5 0,21 0 0,22-14-45,-16-27 0,2-6-45,8 1 0,-1-3-234,-2-10 0,-1-3 234,0 2 0,-2 0 45,-2 0 1,-4-1-48,-11 0 1,-1 1 181,17-12 1370,-26 4-1190,-3 34 157,-25-3-67,-5 15 708,-17 8-1158,8-4 460,3 7-370,26-12-180,13-8-90,28-8 270,-10-1 0,1-2 0,0 0 0,1 0 0,3 1 0,0 1 0,-4 3 0,-2 3 450,22 3 179,-10 26 1,-12-2-495,-21 3 0,-3 3-45,4 20-90,-8-9 0,0-12-540,9-21-539,11-34-270,10-15 944,-10 7 0,0-2 53,-1 1 1,1 0 396,-1 4 0,1 4 944,10-4 91,-1 31-91,-10 31-629,-8 19-360,-3-20 0,2-2-90,9 14-1079,20-14-810,12-28 359,-22-11 1,0-6-344,2-2 0,-3-4 1513,-2-5 0,-2-2 1458,-3 4 0,-3 2 1960,2-16-359,-11 12-1260,-9 26-360,-9-5-269,-11 16 1,-2 8-721,-6-12 4,17 21-633,11-24 359,20 7 90,10-9 360,10 0 0,-1 9 449,-9 19 91,-10 22-495,-14-16 0,-3 2-627,-3 2 1,0 2 491,0 8 0,0 0-414,-4-6 1,-1-1 323,-4-1 0,-2-2-630,2-7 0,-4-5-2878,-15-5 3508,8-3 0,10-18 0,1 0 0</inkml:trace>
  <inkml:trace contextRef="#ctx0" brushRef="#br0" timeOffset="33255">7506 13777 22014,'24'-14'60,"0"0"0,6 4 0,-1-2-510,-3-6 1,0-1-676,4 8 1,-3 1-4093,4-10 5217,-3 3 0,-17 14 0,-3-5 0</inkml:trace>
  <inkml:trace contextRef="#ctx0" brushRef="#br0" timeOffset="33487">7722 13346 17337,'-11'-13'5397,"-6"-2"-4767,14 67-316,3-22 1,0 3-195,1 4 0,-1 3 0,2 1-1156,3 4 1,2 1-1,-2 0 1036,-4 1 0,-1-1 0,1 1-30,4-3 0,2-1 0,-1-2-129,-2 7 1,3-7-2000,12 7-1110,10-48 255,-14-19 0,0-10 3013,5-10 0,-1-2 0,-7 12 0,-2 1 0,7-24 0</inkml:trace>
  <inkml:trace contextRef="#ctx0" brushRef="#br0" timeOffset="33688">7938 13523 12930,'19'-22'9830,"1"13"-8147,-1 46-1189,-12-4 1,-3 4-135,6 11 0,-2 4-240,-7-13 0,-2 1 0,3-1-1011,6 12 1,1-2 845,-4-4 0,1-3 45,14 8 376,-1-22-825,1-19-69,8-26-1011,3 4-1620,8-7-6682,0 11 9733,0 9 1,-17 0 0,-4 0 0</inkml:trace>
  <inkml:trace contextRef="#ctx0" brushRef="#br0" timeOffset="34847">8212 14071 7623,'30'11'2788,"-1"-2"-1529,-1-9-359,-6 0 269,6 9-359,0 2-1,-6 8-269,7 1-450,-10-9 0,1 6-90,-1-15-1889,-8 16 1889,7-16 0,-16 7 0,7-9 0</inkml:trace>
  <inkml:trace contextRef="#ctx0" brushRef="#br0" timeOffset="52583">9427 13503 6004,'39'-30'719,"1"10"-449,-1 11 450,0 9 179,-9 9 1,-1 11-91,-10 19-359,-8 11-225,-6-17 0,-1 1-46,-4-3 1,0-1 0,0 8 0,0 1-135,1-3 0,-2-3-45,-8 11 90,7-1-90,-7-40 180,18 5-270,2-8-360,17-8-989,3-12-1169,8 7 2608,-9-5 0,-10 18 0,-11 0 0</inkml:trace>
  <inkml:trace contextRef="#ctx0" brushRef="#br0" timeOffset="52750">9839 14248 8072,'-9'41'5937,"7"-13"-5487,-7-19-360,9-9-2609,0 0 2519,0-8 0,0 5 0,0-5 0</inkml:trace>
  <inkml:trace contextRef="#ctx0" brushRef="#br0" timeOffset="57675">11348 13797 11490,'-27'11'3149,"12"15"-2880,-22-13-358,18 24 178,-1-24-89,9 5-89,11-18 178,11 0-268,18 0 89,1-9 270,9 7-270,-8-7 269,-12 9-268,-10 9 268,-9 10-179,0 12-90,0 17 90,-9-7-2158,-2-10-3149,-8-23 5307,8-36 0,2 13 0,9-11 0</inkml:trace>
  <inkml:trace contextRef="#ctx0" brushRef="#br0" timeOffset="58483">11583 13346 11400,'0'38'1589,"0"1"0,-1 0 1,2 2-1365,3 12 0,1 1-1184,-4-4 0,0 0 1004,3 0 0,1-2 43,-2-7 1,2-4 1,6 5-385,9-16-874,-1-44-271,10-12-179,-8-20 1169,-2 20 1,0 1 359,2-21 2027,-1 19-678,-12 14 369,-8 26-729,0 19-359,0 13-540,0 10 90,0-12-360,18-20-539,4-19-181,26-19 720,-7-12 225,-17 11 0,0 1 135,15-3 270,-17 5 360,-5 17-271,-17 9-359,0 1-90,0 10 0,0-9 90,0-2-90,0-27 0,0 5 180,0-24-180,0 24 0,0-13-180,0 32-449,-8-21-1080,5 22-540,12-16 540,13 0 1619,26 7 1349,2-7 1530,0 18-721,-2 11-808,-18 10-541,-10 9-539,-11 1-90,-9-10-90,0-10-270,0-12-719,8-16-720,-5-12 809,23-19 720,-13-11 180,15 8 630,0 5 539,-6 27-89,15 1-540,-6 9-451,-1-9-89,7-2-1259,-6-8-3238,-1-1 4497,-1-8 0,-19 15 0,-1-5 0</inkml:trace>
  <inkml:trace contextRef="#ctx0" brushRef="#br0" timeOffset="58658">12661 13268 16707,'-10'29'1259,"0"1"1,4 7-1,1 2-1169,0 1 0,2 0-1076,1 9 0,4 0 446,1-3 0,2-2-666,0-8 1,1-3-1988,2-2 0,4-5 3296,16-4 0,-15-5 0,5-17 0</inkml:trace>
  <inkml:trace contextRef="#ctx0" brushRef="#br0" timeOffset="59058">12759 13777 17787,'30'9'989,"7"-7"-1259,-6-2-629,8-11-90,-8-17 899,-3-2 90,-17-1 179,-3 3 451,-8 17 360,0 11-181,-8 11-719,-3 0-90,0 6 90,11-15 0,20 7 0,10-9 90,9 0 449,1 0 91,-10 9-180,-2 2-91,-17 8-89,-2 10-180,-9-8-270,0-1 90,0-11-270,0-35-449,9-7-271,-2 4 1,5-1-495,9-1 0,6 3-1710,2 10 1,3 4 3193,8-2 0,-1 5 0,4 11 0,-8 0 0</inkml:trace>
  <inkml:trace contextRef="#ctx0" brushRef="#br0" timeOffset="60941">14327 13758 19136,'11'28'1349,"-3"11"-1259,-8 3-90,0 6-90,0-27 90,9-3-629,2-27-1,9-19 315,-6 4 0,0-2-87,1-9 0,0 0 357,0 4 0,1 1 90,2 4 0,1 4 225,3 3 359,15 19 1,-24 28-91,13 13-404,-24-12 0,-2 1-90,5 0 0,-1-1-45,-4 12 355,8-12-1344,3-29-181,18-29 540,-14 2 1,0-5 404,1 1 0,-1-1 225,-1-7 0,0 2 900,6 4 89,-10 7 1,8 44-91,-16 21-359,15 13-540,-12-18 0,1 0 45,7-8 0,3-2-135,14 6-360,9-12-449,1-27 269,-1-11 270,-9-10 360,-1-9 0,-19-1 180,-1 10 270,-9 10 180,0 12-91,0 16-89,-9 3-450,-2 9-90,1 8-360,1-6-719,18-2-720,19-20-1619,22-11 1608,-20-7 1,1-1 1044,3 3 1,0-1 607,-4-7 1,-2 0 1055,14-6 1620,-5 1 629,-18 10-1079,-8 8-540,-2 2 626,-9 18-1075,0 10-292,0 21-428,-9-8-180,7 5-90,-7-17 0,9-1 0,0-8 90,0-2-180,0-9-180,9-9-180,11-10 90,1-12 0,16 1 181,-6 1 269,-1 19 89,7 1 361,-15 18 90,-2 10-91,-12 12-89,-8 8-270,0 0-360,0-8 90,0-12-629,0-10-1,9-35 450,11 2 180,-6-4 0,2-1 90,24-4 90,-10 5 450,-2 19 180,-8 27-541,-1 4-269,-8 17-449,7 0-1620,1-17-3328,12-5 5487,8-34 0,-17 12 0,-5-12 0</inkml:trace>
  <inkml:trace contextRef="#ctx0" brushRef="#br0" timeOffset="61142">16130 13640 21655,'-9'42'-270,"7"-5"0,2-26 270,20 6 90,1-15 90,-1 16 90,-11-8-180,-9 10-90,0 8-2159,0 3 2159,0 17 0,0-24 0,0 2 0</inkml:trace>
  <inkml:trace contextRef="#ctx0" brushRef="#br0" timeOffset="62350">15209 13856 13829,'-20'30'810,"9"-1"-720,2-10 0,9-8-270,9-11 180,11-28 0,10-5 0,10-6 180,-10 11 179,-10 17 91,-3 11-360,-6 19 0,9 3-720,-1 6-2968,18-17 3598,-4-2 0,-3-9 0,-12 0 0</inkml:trace>
  <inkml:trace contextRef="#ctx0" brushRef="#br0" timeOffset="63674">17364 13699 16078,'-19'20'2788,"8"8"-2158,2 2-270,9 18-360,0-6 90,0 6-270,0-18-90,0-10-270,0-12-359,0-16 89,18-21 450,-5-12 270,5 12 0,1-1 180,3-11 360,6 4 360,-8 26-181,-1 11-89,1 20-180,8 19-270,-6 2-90,6-2-180,-8-19-540,8-11-449,-6-18 180,15-19 179,-7-14 630,-9 18 0,-2-2 630,2-22 629,5 26 1,-15 5-91,0 34-449,7 14-450,-7 10-90,-1 7 90,17-26-450,-6-5-540,19-17-179,-10-17 629,-2-5 450,-8-17 180,-9 0 720,-3 17-361,-8 5 1,0 17 0,0 17-450,-8-13 0,6 31-90,-7-22-630,26 7-809,5-11-1440,26-18-2607,-6-11 5486,-17 6 0,-3-2 0,0-6 0,-4 5 0</inkml:trace>
  <inkml:trace contextRef="#ctx0" brushRef="#br0" timeOffset="63910">18286 13640 16797,'11'29'2879,"6"1"-2789,-6 1 180,9-3-270,17-17-360,-5-3-90,16-25 90,-17 4 270,6-24 0,-24 15 180,13 3 270,-24 10-270,15 9 0,-14 0-450,14 9-1709,3-7-7375,1-2 9444,16-29 0,-23 14 0,3-11 0</inkml:trace>
  <inkml:trace contextRef="#ctx0" brushRef="#br0" timeOffset="64400">18776 13111 16348,'0'34'1978,"0"0"1,0 4 0,0 2-1529,0 8 0,0 2-1389,0 0 1,0 0 938,0 0 0,0-2-90,-1-7 0,2-3-194,3-8 0,0-2-1245,-1 12 253,14-21-523,-6-10-90,17-18 1079,-6-10 1803,6-3 356,-8 2 30,-1 11-29,1 9-811,0 18-359,-1-5-270,1 15-360,8-17-899,-6-2-180,15-18 809,-15-10 631,6-3 898,-8-7 360,-9 19 181,6 1-181,-15 35-359,16 15-271,-17 1 1,0 3-654,7 0 1,1 2 323,-7-10 0,-2 1 0,0 2-1,1 13 1,0 3 0,-3-4-210,-6 1 0,-3-1-240,3-5 0,-1 2 1,-5-8-1336,-9-12 1,-2-8 1574,-16 10 0,10-14 0,14-17 0</inkml:trace>
  <inkml:trace contextRef="#ctx0" brushRef="#br0" timeOffset="65084">20481 13738 14639,'17'-22'4047,"5"-12"-3957,5 27 0,3 1-90,-5-12 0,2-1-547,11 8 0,0 0-263,-11-8 1,-2 1-1368,5 11 0,-3 1 2177,3-20 0,-10 23 0,-11-5 0</inkml:trace>
  <inkml:trace contextRef="#ctx0" brushRef="#br0" timeOffset="65291">20755 13327 15988,'-5'33'1469,"-1"1"0,1 5 0,1 1-1334,8 4 0,1 1-90,0 4 0,1 0-270,4-4 0,0-1-1054,-5-3 0,1-3-3578,11 12 4911,-6-22 1,0-19-1,-2-9 1</inkml:trace>
  <inkml:trace contextRef="#ctx0" brushRef="#br0" timeOffset="65467">21049 13660 16977,'0'39'4138,"0"-8"-4228,0-12 0,0-10-1169,9-9-1710,2-26-6745,26-7 9714,-16 4 0,-1-1 0,13-2 0,-7 5 0</inkml:trace>
  <inkml:trace contextRef="#ctx0" brushRef="#br0" timeOffset="65968">21559 13542 18147,'-9'11'1799,"-2"-2"-1260,-17 8-89,6 5-360,3 1 0,1 2-180,-4 8 0,2 4 0,12-26-450,25-3-269,14-25 359,19-5 34,-21 3 0,1-1 371,0-1 0,-1 3 314,12-4 541,-4 4 0,-17 27-1,-10 11-359,-1 10-450,-9 9 473,0-8-563,9-11-630,2-12-359,8-16 359,10-12 270,1-11 450,1-8 270,-3 17 450,-9 5 89,1 26-539,-9 10-360,6 12-449,-6 8-1980,18-8-7312,1-12 9343,18-19 0,-24-2 0,2-7 0</inkml:trace>
  <inkml:trace contextRef="#ctx0" brushRef="#br0" timeOffset="66616">22323 13542 20305,'-20'31'810,"9"-3"-1530,3-8-539,17-9 90,1-3 539,19-8 540,-7 0 270,6 9 630,-9 2 359,-8 17-90,-2 3-539,-9 17-270,0-16-360,0 14-360,-9-33-449,7 4-91,-7-17 181,9-17 269,9 4 450,-7-7 270,7 3 450,-9 15-1,0-7-179,0 9-180,0 0-90,0 9-90,0-7 90,0 7-90,9-9 89,-7 8 1,7-5 0,-9 5-90,0 1 0,0-7 0,0 7 0,0-9 360,0 0-360,0 9 0,0-7-90,0 6 90,0-8-1440,0 0 1,0 0 0</inkml:trace>
  <inkml:trace contextRef="#ctx0" brushRef="#br0" timeOffset="67242">22637 13679 19406,'0'20'1439,"0"0"-1259,8-1-90,-6 1 90,16-1-180,-16-8 90,7-2 0,-9 0-90,9-7 90,-7 7 0,15-9-180,-6 0-270,9-9-270,8-11-179,-6-10-271,6-9 91,-8 8-720,-1 3 90,1 8 899,-1 9 720,1-6 90,-9 15 630,6-7 719,-6 9 180,9 0 90,-1 17-180,-8-3-360,-2 23-269,-9-7-630,0 9-270,0 0-270,0-17-540,9-4-809,2-18-90,17-9 1350,-6-11 269,24-10 180,-14-9 539,16 17 720,-17 4 91,-12 18-631,-10 0-449,-9 9-540,0-7-1349,0 16-2429,8-16 3958,3-11 0,0 5 0,-2-14 0</inkml:trace>
  <inkml:trace contextRef="#ctx0" brushRef="#br0" timeOffset="67583">23558 13209 18776,'11'48'2653,"-6"-16"1,-2 4-2384,-1 11 0,-4 3-1217,-2-3 0,0 0 947,3 7 0,-1-3-90,-2-19 1,0-3-107,4 19-883,0-29 234,8-19 125,3-28 180,9-5 361,8-6 1493,-15 19-864,14 12 0,-25 25 359,6 5-179,-8 8-270,0 7-270,0-15-90,0 15-1349,-8-24-720,-3 5-5667,-9-36 7736,9-12 0,3 6 0,8-2 0</inkml:trace>
  <inkml:trace contextRef="#ctx0" brushRef="#br0" timeOffset="67883">23773 13660 20036,'29'11'539,"1"-3"-719,9-16 180,1-12-90,-1-2 90,-9-6 270,-10 8-270,-11 10 360,-10 1 629,1 18 1,-8 10-540,-3 12-450,-9 8-90,9-9-1080,3-1-1258,16-18-1260,12-3 3688,11-8 0,-10 0 0,-3 0 0</inkml:trace>
  <inkml:trace contextRef="#ctx0" brushRef="#br0" timeOffset="68542">24342 13699 18237,'-20'0'4317,"0"0"-3867,1 0 180,-1 0-451,1 17-179,-1-3 0,9 23 0,2-24-539,27 4-811,4-17-269,17-9 0,-9-10-270,8-20-269,-17-12 1348,-10 19 1,-2-3 319,1-4 1,-3 0 1028,-5-2 1,-2 1 319,5 0 0,-1 2 85,-3 7 1,-2 3-136,1-11-179,0 28-360,-9 4-90,-2 7 1121,1 7-761,-8-14 478,16 16-748,-7-9-91,9 9-89,0-7 180,0 6 180,0-8-90,0 9 90,0 11-91,0 10 1,0 18-90,0 2-180,0-21 0,0 1-90,0 4 0,0 0 0,0-4 0,0 1-180,0-2 0,0 0-1799,9 19-2968,2-17 4947,9-12 0,-10-10 0,-1-9 0</inkml:trace>
  <inkml:trace contextRef="#ctx0" brushRef="#br0" timeOffset="68874">25184 13385 20665,'-19'-8'810,"17"6"-1080,13-7 0,19 9 270,9 0 90,-8 0 90,-12 26 539,-10-2-269,-8 3 0,-2 3-90,2-1 0,-2 0-270,-8 24-270,-2-14-2069,0-22-3418,3-17 5667,8 0 0,0 0 0,0 0 0</inkml:trace>
  <inkml:trace contextRef="#ctx0" brushRef="#br0" timeOffset="69016">25302 13777 20215,'0'48'4948,"-9"-32"-5038,7 16-720,-7-38-3597,9 14 4407,0-8 0,0 0 0,0 0 0</inkml:trace>
  <inkml:trace contextRef="#ctx0" brushRef="#br0" timeOffset="119637">4880 15620 17067,'-20'-9'1799,"10"7"-1439,1-7-270,18 9 90,10 0-450,12 0-540,-4 1 1,3-2-2115,0-3 1,1-1 2923,4 0 0,-1 0 0,8-6 0,-16 2 0</inkml:trace>
  <inkml:trace contextRef="#ctx0" brushRef="#br0" timeOffset="120046">5919 15247 16258,'-28'37'2518,"-3"-4"-2518,15-10 0,1 2 0,-4 14-90,10 0 0,9-8-90,26-12 91,-2-10 89,24-9 0,-8 0 89,-1 9 181,-9 10 90,-10 21-315,-14-12 0,-4 2 0,0 5 0,-4 0-180,-1-4 0,-2-1-2473,-15 18-7223,-10-28 9792,-10-20 1,18-3 0,5-5-1</inkml:trace>
  <inkml:trace contextRef="#ctx0" brushRef="#br0" timeOffset="120195">5723 15267 16977,'28'-11'1619,"12"-6"-3058,-12 11 0,2 1 1439,6-9 0,-2-1 0,10 2 0,-9-4 0</inkml:trace>
  <inkml:trace contextRef="#ctx0" brushRef="#br0" timeOffset="120362">6350 14953 20845,'-4'36'-420,"-1"0"0,4 2 1,0-2-3404,0-6 0,2-1 3823,10 23 0,0-12 0,-2-23 0</inkml:trace>
  <inkml:trace contextRef="#ctx0" brushRef="#br0" timeOffset="121570">7153 15933 17697,'-19'31'-3418,"8"23"3418,-6-10 0,14-3 0,-5-15 0</inkml:trace>
  <inkml:trace contextRef="#ctx0" brushRef="#br0" timeOffset="122770">8173 15306 17787,'11'39'989,"-6"-11"1,-2 1-900,-2 1 0,-2 1 89,1 11 1,0 3-135,0 4 0,0 0-1192,0 1 1,0 0 1146,0 0 0,0-2 0,0-12 0,0-2 305,2 2 1,-4-7-306,-6-14 283,5 9-463,-5-32-90,8-18-449,0-16 449,-1 1 0,2-5 225,2 1 0,2-1 52,0-8 1,1 1 37,3 7 0,2 3-45,-1 3 0,0 1-156,-2 4 1,3 3 245,18-10 115,1 5 65,9 26 180,9 3-1,-15 25-89,13 14 0,-34 19-270,-2-21 0,-2 1 90,-8 20-180,0-11-90,0-20 259,0-1-2507,-9-16-5321,-2-2 7659,-8-37 0,8 20 0,2-18 0</inkml:trace>
  <inkml:trace contextRef="#ctx0" brushRef="#br0" timeOffset="123030">8565 15326 17787,'11'39'2518,"-3"0"-2518,-8 0-90,9-8-89,11-3-91,1-17-270,8-2 360,-10-27 180,1-3 0,-9-10 270,-3-6-270,-8 15-180,0 11-719,-8-4-3509,-12 13 4408,-2-9 0,3 2 0,10 9 0</inkml:trace>
  <inkml:trace contextRef="#ctx0" brushRef="#br0" timeOffset="123528">8839 15071 20126,'9'48'2068,"-7"2"-1978,7-17 0,-1 1-180,-7-3 0,1-1-450,6 1 1,1-3-1170,2 11-90,17-19-540,-6-11 450,6-18 1620,-8-11 628,0-10 1170,-10-9 720,8 17-450,-16 5-540,15 17-719,-6 17-450,0-4 0,7 24-180,1-24-450,3 5-359,15-18 359,-15-9 360,6-2 270,-8 0 270,-1 2 360,1 18-1,-9 19 1,6 14-451,-15-6 1,-2 4 0,5-5 0,-1 2-135,-2 11 0,-4 0-493,-9-8 0,-4 0 358,0 5 0,-3-3-392,-5-10 0,-4-3-373,-1 2 1,-1-5-2474,-12-4-6593,2-14 9230,11-27 1,17 6-1,2-5 1</inkml:trace>
  <inkml:trace contextRef="#ctx0" brushRef="#br0" timeOffset="124070">9819 15091 17697,'-20'19'4317,"9"9"-3777,3 20-405,7-18 0,2 1-769,-1 12 0,0 1 634,-4-7 0,-1-2 229,1 6 1,-3-6-500,-12-11 58,8 0-328,2-50-89,9-13 449,4 2 0,1-4-545,-1-12 0,3-3 755,1 16 0,2 0 0,0 0 15,0-16 0,2 3 205,4 6 1,5 7 154,-2 17 0,1 5 494,13 0-584,-9 31 0,-3 11-1,-8 4 1,-4 5-45,2 15 0,-2 2-180,1 0 0,-3 0-427,-6 0 0,0-2 247,8-7 0,0-3-540,-8-7 0,0-3-1262,8 2-5933,-9-12 7983,0-18 1,0 0-1,0 0 1</inkml:trace>
  <inkml:trace contextRef="#ctx0" brushRef="#br0" timeOffset="124206">9799 15267 23004,'34'-6'-990,"0"1"1,1 1 0,0-1 989,1 1 0,-2 0 0,7 1 0,-15-5 0</inkml:trace>
  <inkml:trace contextRef="#ctx0" brushRef="#br0" timeOffset="124962">11191 15091 20935,'37'-40'-1529,"4"10"1529,-16 14 0,1 4 450,13 1 629,-20 11 180,-10 19-179,-9 20-676,0-10 1,0 1-523,0 1 0,0-1 118,1 5 0,-2-2 34,-8 8-1563,7-13-2968,2-10 4497,20-16 0,-7 7 0,4-9 0</inkml:trace>
  <inkml:trace contextRef="#ctx0" brushRef="#br0" timeOffset="125103">11524 15600 24263,'0'22'450,"0"-5"-4498,0-17 4048,9 0 0,-7 0 0,7 0 0</inkml:trace>
  <inkml:trace contextRef="#ctx0" brushRef="#br0" timeOffset="126470">5821 15247 8972,'-9'3'1799,"7"3"-1080,-7-15 1,9 9 899,0 0-1439,9 0-90,2 0 0,9 0 90,8 0-270,2 0 90,10 0 180,-1 0-180,0 0 90,-9-8 0,-1 5-90,-10-14 0,-8 15-90,-2-7 0,-9 9-1349,9 0-3329,1 0 4768,1 0 0,-2 0 0,-9 0 0</inkml:trace>
  <inkml:trace contextRef="#ctx0" brushRef="#br0" timeOffset="127029">5742 15345 12750,'-10'18'270,"1"4"-270,9 17 0,0 0-270,0 0-2429,0-8 2699,0-12 0,0-10 0,0-9 0</inkml:trace>
  <inkml:trace contextRef="#ctx0" brushRef="#br0" timeOffset="128069">5703 15561 12390,'20'-11'180,"0"-6"-180,8 14 180,-6-14-90,6 15-90,-8-7 180,-1 9-90,1 0-1,-9 9 91,6-7-90,-15 15 0,16-14 90,-8 14-90,1-6-90,7 9 0,-7-1 90,0 1-90,6-1 0,-15-8 90,16 7 0,-16-7 0,6 8 270,-8-8-90,0 6-1,0-6-89,0 0-180,0 7 90,0 1 90,-8-6 0,-3 13-90,-18-15 360,8 9-360,-16-9 0,15-3 90,-15 1 179,6-7-179,1 7-180,2-9-90,8 0-989,0-17-4138,10 4 5217,1-16 0,9 18 0,0 3 0</inkml:trace>
  <inkml:trace contextRef="#ctx0" brushRef="#br0" timeOffset="142079">12994 15463 11041,'-31'2'2069,"12"5"-1350,10-16-359,44 9-90,17-9-225,-5 4 0,5-1 0,2-3 0,1-1-45,-1 4 0,0 1-786,0-4 1,-1 0 740,-7 8 0,-3 0-495,-7-3 1,-2 0-366,-4 3 0,-3 2-2333,3-1 3238,-2 0 0,-17 0 0,-2 0 0</inkml:trace>
  <inkml:trace contextRef="#ctx0" brushRef="#br0" timeOffset="142319">13699 15345 13110,'-30'-19'989,"10"8"-899,12 2 90,16 9-270,3 0 270,18 0 539,-7 0 1,-3 9 0,-10 10-361,-9 21-314,1-12 0,-2 2-90,-7 5 0,-2 0-1283,5 1 1,-3-2 1327,-6-8 0,0-2 0,3 4 0,2-19 0</inkml:trace>
  <inkml:trace contextRef="#ctx0" brushRef="#br0" timeOffset="194455">4802 17286 18057,'28'-11'899,"11"2"-809,11 9-899,1 0-910,-23 0 1,0 0 1718,14 0 0,-12 0 0,-13 0 0</inkml:trace>
  <inkml:trace contextRef="#ctx0" brushRef="#br0" timeOffset="230417">6076 17462 13559,'-11'9'1529,"2"10"-1259,9 21 90,0 10-225,0-21 0,0 0-45,0 1 0,0-1-90,0 13-90,0-5 180,0-26-90,9-20-180,10-30 0,-4 5 0,1-2 225,8-8 0,0-1-526,-8-1 0,1 2 481,6 7 0,-1 5 629,0-8 91,6 23-91,-8 34-179,8 14-270,-16-3 0,-2 3-295,4-1 1,0 1 69,-4-1 0,0-1-101,9 10-4532,10-20 4678,1-19 0,-8-2 0,-4-7 0</inkml:trace>
  <inkml:trace contextRef="#ctx0" brushRef="#br0" timeOffset="230792">6781 17325 14369,'-9'11'1889,"-1"-11"-1350,-1 6-269,-7-12 90,7 32-180,-8 4-180,-1 12-90,9 6 180,3-18-270,16-10-270,3-12-179,18-8 269,-8-17 180,8-5 360,-10-8 90,1 10 0,-1 11-270,1 27-810,0 4-6566,8-1 7376,-6-3 0,-3-18 0,-10 0 0</inkml:trace>
  <inkml:trace contextRef="#ctx0" brushRef="#br0" timeOffset="231092">7153 17227 18057,'-30'17'1169,"2"-12"-1259,17 29 90,2-20-450,18 14-359,2-17 179,17-3 360,3-8 270,-1 0 270,7 9 720,-24 2-1,13 26-359,-24 4-540,3-12 0,-1 1-90,-3 0 0,-2-1-900,-8 12-3777,7-4 4677,-15-34 0,15 3 0,-7-15 0</inkml:trace>
  <inkml:trace contextRef="#ctx0" brushRef="#br0" timeOffset="231742">7467 17207 20485,'0'30'420,"0"-1"0,0 0 0,0 1-375,0 3 0,0 1-90,-1 2 0,2-2-45,8 18 0,11-15-630,10-28-539,18-18-90,-7-19 719,-16 13 0,-2-3 495,-6-9 0,-3-2 225,1 4 0,-2 0 450,-2-25 719,-2 10-269,-9 21-361,0 10-179,0 9-360,-1 17-180,-7-3 90,6 14 0,10-17-270,14-3-89,26-16 89,-6-12 270,-18 6 0,-1-2-90,17-15 360,-1 12 359,-9 10 1,-10 26-180,-3 14-181,-15 19-269,16 0-179,-16-2-91,7-26-450,-1-5-269,3-43 1169,18-7-270,-15 5 0,2-3-311,7 1 0,2 2 536,-1 5 0,2 4 138,3 3 1,1 4 536,20 3-361,-11 18-179,-10 11-360,-1 10-180,-6 1-204,6-3-1954,-8-17-1881,-10-3 4309,8-16 0,-16 6 0,7-7 0</inkml:trace>
  <inkml:trace contextRef="#ctx0" brushRef="#br0" timeOffset="232059">8565 17168 14908,'0'-20'6657,"8"10"-6477,12 1-90,11 9-180,8 0-630,9-9-809,-16 7-540,14-15-360,-33 6 1,5-9-630,-19 9 899,1-6 3148,0-3 2159,0-2 1260,-8-15-900,-3 16-1709,-9-16-90,9 23-540,3 6-539,8 45-450,4-9 0,0 5-180,-3 14 0,1 4-135,6 3 0,1 1-2153,-4-1 1,1 1-2629,4-5 1,0-2 4056,-5-7 1,0-4 0,4 4 0,-9-15 0</inkml:trace>
  <inkml:trace contextRef="#ctx0" brushRef="#br0" timeOffset="232833">10250 17011 19226,'5'34'719,"-1"0"1,1 4 0,1 2-585,-1 8 0,1 2-1410,-1 4 1,-2 1 1274,-2 0 0,-2-1 45,1-7 0,0-5 569,0 8-974,0-32 0,0-64 180,0 12 0,0-4-223,0 1 0,0-3 0,0 0 373,2-3 0,0 0 0,3 0-30,2 2 0,3 1 0,1 1-251,7-13 0,6 6 266,8 13 1,4 7 659,-7 9 1,2 6-301,4 7 0,-2 8 236,8 24 79,-4 5-450,-29-5 0,-5 1 90,6 12-180,-9 7-90,-9-9 1366,-11-17-1366,-10-5-90,-18-17 90,6 0-360,3 0 1289,11-8-749,17 6 121,20 10-211,13 23 0,-3-7 0,1 2-135,0 3 0,-1 1-234,1-1 1,-1 0-1207,1-3 1,0-1-8140,10 14 9624,7-20 0,-24-10 0,5-9 0</inkml:trace>
  <inkml:trace contextRef="#ctx0" brushRef="#br0" timeOffset="233275">10897 17148 19766,'11'9'3418,"6"11"-3058,-6 28-181,-5-19 1,-1 3-45,0 6 0,-1 2-90,-4 4 0,0-1-90,0-6 0,0-2 45,0-4 0,0-3-180,0 0-90,0-45 91,0-25 89,0 5 0,0-4 45,0-8 0,0 0-439,0 3 1,0 0 393,0 1 1,0 3 89,0-8 90,8 22 269,12 19 91,11 27-225,-8-5 0,2 4 45,0 11 0,0 3-91,4 3 1,1 2-135,-4 3 0,-2 0-254,-4-8 1,-1-1 208,-5 0 0,0-3 1017,6-6-1376,8-55-1,-20 4 0,-3-6-135,5-16 1,-3-5-76,-5 19 0,-3-1 0,0 1-1650,1-9 1,0 2-1334,0 5 0,0 2 3553,0-10 0,0 29 0,0 10 0</inkml:trace>
  <inkml:trace contextRef="#ctx0" brushRef="#br0" timeOffset="233650">11485 16952 19946,'39'20'3508,"-8"0"-2879,6 17-179,-16 4-270,-10-9 0,-2 4-45,1 2 0,-3 2-45,-5 4 0,-1 1-90,3 4 0,0 0-476,-3-3 0,-2-2 476,1-8 0,0-3-450,0 6 140,0-30-320,0-46 360,0 9 1,0-5 44,0-19 0,0-3 270,0 4 0,0 0-456,2 13 1,1-2 0,1 3 410,0-10 0,3 4 45,6 11 0,2 3 494,7-8 181,15 29 552,-6 34-957,-11-8 0,-1 5-135,-3 18 0,-2 5-711,6-1 0,-3 2 486,-9 6 0,-3 0-450,5-11 0,-2-3-415,-7 1 0,-2-4-6915,1-3 7825,0 2 0,0-33 0,0 7 0</inkml:trace>
  <inkml:trace contextRef="#ctx0" brushRef="#br0" timeOffset="233768">11681 17305 22374,'26'-22'-2878,"7"5"2878,5 15 0,0 4 0,-1-2 0,7 0 0</inkml:trace>
  <inkml:trace contextRef="#ctx0" brushRef="#br0" timeOffset="234376">13935 17031 19046,'19'17'4138,"1"31"-3913,-10-14 0,0 4-91,0 14 1,-1 3-1438,2-1 0,-2 1 1258,-3 0 1,-1-1-1,0-8 0,-2-3 200,-3 7-1234,0-24 242,9-61-153,-7-17 675,10 9 1,2-3 224,-3 0 0,0 2 225,2 7 0,5 5 359,4 9 1,2 6 405,8 9 24,-7 22 0,-2 9-879,-7 1 0,-1 4-135,3 11 0,1 0-1506,-5-7 0,2-3-2812,7-2 1,2-6 4407,16-1 0,-10-11 0,-14-9 0</inkml:trace>
  <inkml:trace contextRef="#ctx0" brushRef="#br0" timeOffset="234784">14699 17305 21745,'-20'11'1349,"1"-2"-1259,-1 8-180,1-4 0,8 24 0,2-15-900,9-2-359,18-20-90,3-20 989,19-19 360,-1 6 900,-9 5 449,7 19-89,-15 9-541,6 18-539,-8 3 0,0 10-270,-1-3-539,1-17-1,-1-2 270,-8-9 360,7 0 90,-16 0 90,15-9 0,-15-10 0,7-12-90,-9-17-90,9-2-1451,-9 20 0,2 1 1541,15-12 0,-14 13 0,5 19 0</inkml:trace>
  <inkml:trace contextRef="#ctx0" brushRef="#br0" timeOffset="235092">15228 17364 17967,'48'-17'1619,"2"-5"-1529,-15 4 0,-2-3 45,-11 1 0,-1 0 674,25-10-179,-35 10-181,-2 12 361,-9 8 0,-9 34-181,-2 1-539,2-2 0,-2 2-90,-8 15 0,8-11 0,20-19-1529,21-12-3418,20-25 449,-17 11 1,2-1 4497,5-11 0,-2-1 0,8 6 0,-2-5 0</inkml:trace>
  <inkml:trace contextRef="#ctx0" brushRef="#br0" timeOffset="235467">17129 17423 22644,'20'48'1079,"0"2"-1169,-15-20 1,0-1-2610,13 12-4047,-16-4 6746,7-26 0,-9-2 0,0-9 0</inkml:trace>
  <inkml:trace contextRef="#ctx0" brushRef="#br0" timeOffset="235567">17168 17148 13739,'-19'-30'-405,"17"10"0,-5 12 1,16 8-1</inkml:trace>
  <inkml:trace contextRef="#ctx0" brushRef="#br0" timeOffset="235842">17384 17266 20755,'0'50'1529,"4"-21"0,1-1-1439,-3 13-180,15-2-179,-14-10-181,14-18-450,-6-3 1,9-34 359,-1-7 405,-9 5 0,0-2 135,3 3 0,2 4 900,7-8 269,6 14-359,1 34-630,-8 14-180,-6-7 0,-1 2-540,5 24-3238,1-11 3778,8-19 0,-15-12 0,5-8 0</inkml:trace>
  <inkml:trace contextRef="#ctx0" brushRef="#br0" timeOffset="235977">17796 17188 20305,'17'11'-607,"14"-3"0,-7-8 0,2 0 0</inkml:trace>
  <inkml:trace contextRef="#ctx0" brushRef="#br0" timeOffset="236201">17913 16972 18686,'-19'28'2698,"12"-1"1,3 3-2294,-1 4 0,1 4-1493,3 14 1,2 3 1042,-2-1 0,2 0-180,3-2 1,1-3-125,0-8 1,1-4-1541,5 2-2173,15-39-5203,-13-39 9265,-3 5 0,-1-2 0,0-9 0,-9 1 0</inkml:trace>
  <inkml:trace contextRef="#ctx0" brushRef="#br0" timeOffset="236825">18109 17168 17067,'11'28'6836,"7"3"-6836,-16 8-180,15-8-1259,-6-12 0,26-10-1079,5-27 988,-10 4 1,3-2-135,5-4 0,-1-1 1664,-3-5 0,-1 4 1979,0 10 0,-2 2 2159,6-8-1980,-19 18-898,-12 18-631,-8 4-449,0 26-270,-8-16 0,5 5-899,-5-17-1,8-9 91,17-3 449,-4-16 450,16-12 90,-10-19 540,-8 6 89,-2-12-179,-9 23-270,0-7-360,0 27-540,-9-4-269,-2 6-271,0-11 721,11 0 539,20 2 719,10 9 540,10 0 91,-1 9-541,-9 11-269,-1 19-637,-10 11 97,-8 0 0,6-11-270,-14-11-269,5-17-181,-8-2 270,9-18 270,2-10 277,17-12-187,-6 9 269,15 5 1,-15 26-270,-3 2 0,-1 17-1079,-7-6-3599,8-3 4678,10-10 0,-16-9 0,4 0 0</inkml:trace>
  <inkml:trace contextRef="#ctx0" brushRef="#br0" timeOffset="237067">19324 17109 24533,'-8'22'90,"5"4"-720,4-15 1,18 0 539,12 6 90,8-14 180,-9 14 539,-10 3-179,-11 10-270,-9 9-450,0 9-3058,-9-7 3238,-11-1 0,7-21 0,-4-10 0</inkml:trace>
  <inkml:trace contextRef="#ctx0" brushRef="#br0" timeOffset="238697">6428 18618 16078,'-15'34'719,"0"0"1,0 0 0,1 1-675,4 9 0,1 0-45,-1-8 0,0-1-180,0-3 0,1-5 180,-2 2-720,11-21 270,11-34 271,17-6 179,-13-1 0,1-2 0,3 8 0,1 2 494,-1-1 1,1 4 494,11 2 1,6 20-630,-24 29-136,1-6 1,-2 4-315,-10 25 45,5-22 0,3-3-224,10-6-721,11-3-539,8-53 989,-15 15 1,0-4 404,-3-10 0,-1-1 270,0 4 0,-1 3 1124,9-3 0,-8 14-449,-9 43-540,-2 7-270,-1 17-270,3-2-990,9-26-1168,17-5-900,4-34 719,-11 7 1,-1-2 1843,-3-7 1,-2-1 1798,2-1 0,-4 2 3644,0-2-1980,-5-6-1079,-17 25-449,0 2-631,0 11-179,0 17-180,0 3-180,0 8 0,9-8 0,-7-3 0,16-17-90,-16-2-630,15-9-539,-15-18-450,16-4 450,-16-17 989,15 0 360,-6 17 630,9 5 89,-9 17-629,6 17-180,-6-4-90,9 16-2518,8-19 2608,-6-1 0,-3-9 0,-10 0 0</inkml:trace>
  <inkml:trace contextRef="#ctx0" brushRef="#br0" timeOffset="238855">7506 18697 16528,'40'11'1799,"8"-3"-2879,-19-6 1,0-4-2339,2-5 0,-1-3 3418,6 0 0,-4-2 0,1-10 0,-7 5 0</inkml:trace>
  <inkml:trace contextRef="#ctx0" brushRef="#br0" timeOffset="239264">7839 18520 15628,'-19'-8'2699,"8"5"-1800,2-5-539,9 8 3598,0 0-3868,0 8-1,9 12 1,-7 19-90,7 11-45,-8-16 0,-2 0-45,0-3 1,2-1-962,3 0 1,1-1-2908,6 19-5873,17-27 9388,-6-12 0,-3-11 0,-10-7 0</inkml:trace>
  <inkml:trace contextRef="#ctx0" brushRef="#br0" timeOffset="239829">8114 18638 20215,'11'39'2069,"-2"0"-1889,-10 1-360,19-1-90,4-17-179,26-5-541,-7-34 450,-16 3 1,-2-3 314,-2-7 0,-3-2 90,-2 1 0,-1 0 225,13-14 630,-8 19 449,-1 11-449,1 27-450,-1 12-180,1 12-90,-6-17 0,0-2 89,8-2-448,6-3-91,-8-18 180,-9 0 180,6 0 180,-15 0 180,7 0 270,-9 17-360,0 5-270,9 17 0,2-8-90,17-12-450,11-10 315,-10-15 0,1-5-45,1-3 1,-1-3 10,5-2 0,-2-3 439,-12-3 0,-1 2 1349,17-8-449,-26 3-181,-3 17-269,-8 11-270,0 20-180,0 19-270,9 11 180,7-28 0,5-3-270,3-2 0,5-5-1491,20-5 0,6-6-1028,-16-2 1,1-2-1,1-1 2789,6-2 0,1-1 0,-3 0 0,-1 1 0,-3-1 0,-11-2 0,1 1 0</inkml:trace>
  <inkml:trace contextRef="#ctx0" brushRef="#br0" timeOffset="240464">11171 18736 16618,'-11'48'1798,"7"-19"1,0 1-1619,-1 0 0,1 1-225,3 3 0,0-1 225,-8 17-90,9-22-284</inkml:trace>
  <inkml:trace contextRef="#ctx0" brushRef="#br0" timeOffset="240464">11109 19049 20157,'-7'-23'-121,"-2"-19"-79,3-2 1,1-3 169,1 8 0,1-1 0,1 1-495,5-12 1,3 2 524,1 3 0,6 5 0,5 13 0,3 6 344,20-7-29,-12 26 0,-1 6 315,13 26-1,-1 3-404,-24-4 0,-4 1 135,-1 12-90,-3-1-270,-16-3 377,-12-16-377,-11-1 788,-8-11-878,9-9 208,1 0-28,10 8 0,8 3-90,11 26 90,20-4-135,-5-10 0,0 2 45,0-1 0,1 0-450,21 17-1619,-18-13-2156</inkml:trace>
  <inkml:trace contextRef="#ctx0" brushRef="#br0" timeOffset="241204">11603 18775 21025,'5'31'509,"0"-1"1,5 7 0,-2 0-330,-6 15-577,3-18 0,-1 0 397,-4-15 87</inkml:trace>
  <inkml:trace contextRef="#ctx0" brushRef="#br0" timeOffset="241204">11642 19049 20966,'0'-22'-30,"0"-14"-60,0-7 0,0-1 90,0 3 0,0 1 0,-1 0 0,2 2 90,2 6 0,2 5 809,6-4-450,18 31 271,1 31-405,-10-4 0,-1 5-475,1 2 1,0 1 249,0 5 0,-1-1-237,-4-8 0,0-1 147,-1 0 0,1-4 0,4-4-180,1-13-90,-9-46 0,-2 8 0,-1-3 45,-2-12 1,-1-1-181,4 0 0,2 0-282,-3 1 1,3 1 551,3 11 1,0 3 223,8-10 1051,7 22-690,-10 17 397,1 8-398,-1 3 1,1 17 90,0 3-270,-1 8-90,1 9-136,-14-19 1,-1 1 0,-1 0 0,0 1-90,1 3 0,-1-1 45,-2 17 449,7-2-809,-9-26-89,0-13-1,0-37 180,9-23 90,-5 13 0,2-2 90,8 0 0,1-1 45,-1-3 0,2 1 45,3 11 0,2 3 90,18-10 540,0 22-90,-9 25-91,7 21 1,-15 12-360,-7-8 0,-1 2-45,-4-1 0,-1 1-282,-3 1 1,-1-2-79,0-4 0,-1-1-2114,-4 19-4497,0-18 6926,-9-10 0,7-12 0,-7-8 0</inkml:trace>
  <inkml:trace contextRef="#ctx0" brushRef="#br0" timeOffset="241329">12406 18853 21385,'26'-10'-990,"7"-8"-2068,-5 12 0,3 1 3058,4 0 0,-3-1 0,3-2 0,0 8 0</inkml:trace>
  <inkml:trace contextRef="#ctx0" brushRef="#br0" timeOffset="242446">15013 19010 18057,'-20'-8'2698,"0"-3"-1978,1-18-360,-1 25-271,1-11 1,-10 32 0,-1 3-180,-1 19 0,6-9 90</inkml:trace>
  <inkml:trace contextRef="#ctx0" brushRef="#br0" timeOffset="242446">15750 19049 21735,'16'-26'-260,"-5"2"260,-2-3 0,2-2 90,8-13 539,10 12 181,-8 13-360,-1 25-270,-3 12-180,-6 10-360,9 10-1889,8-19-5756,-6-3 8005,15-36 0,-24 14 0,5-13 0</inkml:trace>
  <inkml:trace contextRef="#ctx0" brushRef="#br0" timeOffset="242446">15231 19049 19547,'8'-8'100,"21"-25"260,-19-4 0,-1 26 89,-9 3 828,0 16-1277,9 3 101,10 17-550,12-14-541,17 3 361,-7-34 449,-2-5 180,-10-17 359,-18 8 361,-3-6-270,-8 33-270,-17-12-270,4 25-180,-16-9-810,10-9-898,8 7-541,20-6 2069,21-1 900,20-2 1349,1-9 899,-4 9-989,-7 11-449,-10 20-631,-2 11-359,-17 16-90,-2 4-270,-9-10-90,0-4-359,9-26-451,-7-3 350</inkml:trace>
  <inkml:trace contextRef="#ctx0" brushRef="#br0" timeOffset="242446">14851 19049 19856,'5'-6'0,"20"-28"0,0-4-45,1-9 0,-4-4-434,-5 2 1,-4 0 523,-2 4 0,-2 1-62,-3 4 0,-3 1 422,-3 8 0,0 4-225,0-4 359,0 14 1,0 60-450,-9 3-424,7 4 1,2 5 423,-6-5 0,3 0-90,10 5 0,4-1-180,-3-8 0,5-3 402,9-11 0,1-8-702</inkml:trace>
  <inkml:trace contextRef="#ctx0" brushRef="#br0" timeOffset="242621">16385 18501 22734,'0'50'-90,"0"-2"-2698,0-9-7043,0-9 9612,0-1 1,0-18 0,0-3 0</inkml:trace>
  <inkml:trace contextRef="#ctx0" brushRef="#br0" timeOffset="242771">16444 18736 21205,'19'-9'540,"18"-2"-3149,-4-8-6296,15-1 8905,-9-8 0,-17 15 0,-5-5 0</inkml:trace>
  <inkml:trace contextRef="#ctx0" brushRef="#br0" timeOffset="242938">16659 18461 20575,'-11'18'4768,"2"12"-4634,9-2 1,0 3-135,0 3 0,0 2-1012,0 3 1,0 0-339,0-3 1,0-2-3567,0-4 1,0-1 4497,0 10 1,0-19-1,0-12 1</inkml:trace>
  <inkml:trace contextRef="#ctx0" brushRef="#br0" timeOffset="258850">9878 17521 15988,'-31'-9'4317,"12"7"-3507,10 2-360,0-7-1,7 31-359,-7-19-90,9 40-90,-8-38 90,5 17 0,-5-33-90,8-8 1,17-14 89,-4-19-45,4 24 0,3 2 135,11-6-1,-1 12-89,-1 27 90,-18 11-90,-3 10 0,1 9-90,-7-8 90,7-12-179,0-10-91,10-26 180,3-5 0,15-17 360,-15 17 179,-3 4 1,-1 27-90,-16 11-360,7 10-90,-1 9-1259,-6-8-4048,16-11 5397,-7-12 0,0-8 0,-3 0 0</inkml:trace>
  <inkml:trace contextRef="#ctx0" brushRef="#br0" timeOffset="259650">10583 18952 21115,'11'21'-720,"7"-3"1,1-27 449,3-19 225,-3 8 0,-1-2 225,4-19 360,6 4 359,-8 26-449,-1 11-90,-8 20-181,7 10-179,-16 1-89,15-3 89,-6-17-270,9-2 90,-1-27 180,10 5 0,-8-15 0,-1 17 0,-3 2-1889,-14 27-7942,5-5 9208,1 6 0,-7-10 0,7-9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58:34.783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9270 11269 11760,'-19'0'3418,"-1"-9"-3148,9 7 450,2-7 269,9 9-179,0 0-181,0 9-179,9 11-180,-7 10-270,16 18-90,-7-15 180,8 4 0,10-26-630,1-3-269,9-34-91,1-7 630,-24 6 1,-2-4 179,-4 1 0,0 1 180,7-21 0,-15 11 539,7 19 361,-9 11-271,0 18-89,0 19-450,9 5 0,1 15 89,10-26-269,8-5-269,3-26-271,8-19 360,0-5 90,-23 9 0,-1 0 180,13-6 270,-17 10 359,-2 12-269,-9 34 90,0-2-270,0 24-360,0-9 270,8-17-270,-6-5-450,16-26-449,2-10-451,1-12 271,-1-17 539,-3 16 541,-6-14 268,0 24 811,-2 3 89,0 10-179,-7 18-91,6 1-449,1 19-360,-7-7 0,16 6-90,-7-17-989,17-3-540,2-25-180,1-13-180,6-12 860,-15-6 1119,6 9 1349,-8 9 540,-10 10-360,-1 11-809,-9 27-180,0 3-450,9 19 219,-7-10-309,16-10-360,-16-12-360,15-8-449,-15 0-360,16-8 0,-7-3 449,-1-17 631,-1 6-91,0-7 180,-7 1 540,7 6 720,-9-6 1438,0 8-539,0 10-180,0 1-449,0 9-91,0 9-180,0 1-449,0 27-540,-9-21 0,7 19 90,-7-33-359,18 6-181,11-8 90,10 0 180,9-8 270,0 6 90,-17 2 0,4 19 270,-24 12-270,7 8 0,-9 0-540,0 0-6116,-9-26 6566,7 3 0,-6-25 0,8 9 0</inkml:trace>
  <inkml:trace contextRef="#ctx0" brushRef="#br0" timeOffset="491">10505 10916 19406,'28'31'2069,"-6"6"-1440,6-16-179,-8 25 0,-9-13-270,-6-6 0,-1 2-90,-4 21 0,0-20 0,0-1-90,0 1 0,0-1 0,0 12-90,0-4-450,0-26 0,0-2 0,0-26 1,0-5 314,0-4 0,0-5-45,0-7 0,0-2 90,0-9 1,0-2-495,0 9 1,0 0 0,0-1 613,-1 3 0,1 0 0,1 1 60,2-18 0,2 5 8,-1 14 1,3 6 801,22-5-91,-16 28 1,13 27 179,-15 3-269,-1 27-360,-1 2-90,-9 1-180,0-4 0,0-7 281,0-19-2440,0-3 600,0-18 0,0 0 0</inkml:trace>
  <inkml:trace contextRef="#ctx0" brushRef="#br0" timeOffset="916">10838 10289 23184,'-1'28'629,"0"0"1,5 2 0,3 1-630,3 12 0,2 2 0,2-5 0,0 0-225,-4 0 0,0-1-900,-1-8 1,1-4-2474,10 4-6233,-1-14 9118,1-17 0,-9 0 0,-2 0 1</inkml:trace>
  <inkml:trace contextRef="#ctx0" brushRef="#br0" timeOffset="1033">11113 10602 20036,'0'40'90,"0"-10"-7826,17-10 7736,-4-12 0,7-8 0,-12 0 0</inkml:trace>
  <inkml:trace contextRef="#ctx0" brushRef="#br0" timeOffset="1150">11269 10289 14459,'-19'2'0,"8"5"0,2-16 0</inkml:trace>
  <inkml:trace contextRef="#ctx0" brushRef="#br0" timeOffset="1492">11230 10289 24803,'29'38'36,"0"1"0,0-1 0,-1-5 0,-2-1 0,-10-5-306,-16 1-540,17-17-629,-4-2-90,25-9-90,-8-26 899,0 2 630,-14 1 0,-3-2 270,-2-23 630,-3 6 539,-8 3-90,0 11-89,0 17-810,0 20-270,-8 12-180,5 10-900,-5-3-1708,25-17-271,14-2-2967,19-18 5936,-16 0 0,-1-1 0,2-3 0,0-5 0</inkml:trace>
  <inkml:trace contextRef="#ctx0" brushRef="#br0" timeOffset="1817">11896 10152 16078,'0'-11'7825,"-8"2"-7195,-12 26-270,-2-3-315,12 16 0,1 3-135,-9-5 0,16 26-630,2-43-269,20-2-91,2-26 181,15-14 764,-29 3 0,-3-3 135,4 1 0,-1-1-210,-7-2 1,-2-1 299,1 0 0,0 0 179,0-4 1,0-2-45,1 0 0,-2-1 224,-2-3 1,-3 1 360,-5-9 179,-8 6-89,8 70-540,5 4 0,3 5-434,6 4 1,4 4-1,1 1-106,-2 4 0,0 1 1,4-1-1134,4 1 1,3-1 0,0-1-1866,-4-5 0,1 0 0,0-3 3178,6 10 0,-1-5 0,1 9 0,-12-25 0</inkml:trace>
  <inkml:trace contextRef="#ctx0" brushRef="#br0" timeOffset="2550">9603 13875 15268,'-30'0'4678,"-7"9"-4409,15 11-179,-6 10-180,8-8-179,9 13-271,3-31-180,25 14 91,5-18 449,17-9 0,0-2 450,-8 0 0,-3 2-91,-17 27-179,-2 4-2788,-9 17 2788,0-17 0,0-5 0,0-17 0</inkml:trace>
  <inkml:trace contextRef="#ctx0" brushRef="#br0" timeOffset="2953">9937 13817 17337,'4'39'479,"0"0"1,5-4 0,2 0-435,4 3 0,0 0-591,1-3 0,-1 0 636,-4 0 0,-2-1 99,-4-3 0,-2-3-729,-3 11 15,0-19-1094,0-20-449,0-20 1528,-7-10 0,-3-5 224,-1-5 1,0-3 435,1 1 0,0-5 0,-1 1-156,-1 3 0,-1 0 0,1-2 335,4-3 1,1-2 0,1 3 285,-5-6 0,2 3-27,5 4 0,8 7 251,25 9 1,3 39-406,-3 8 1,-1 7 0,-5 9 0,-5 4-90,-2 2 0,-1 0-226,-1-4 1,-2 0-45,-11-5 0,0-1-674,8 10-1750,-9-20-4457,0-1 7280,-9-25 1,7 14 0,-7-16 0</inkml:trace>
  <inkml:trace contextRef="#ctx0" brushRef="#br0" timeOffset="3144">10113 13287 20485,'20'44'899,"-1"0"1,5-4 0,0 0-855,-3 4 0,0-1-270,-2-7 0,1-2-720,0-4 1,-3-1-3194,-4 10-5693,13-19 9702,-15-12 1,0-8 0,-3 0 0</inkml:trace>
  <inkml:trace contextRef="#ctx0" brushRef="#br0" timeOffset="3267">10525 13483 19496,'0'51'-630,"0"-4"-9201,0-25 9725,8-4 0,-6-18 1,7 0-1</inkml:trace>
  <inkml:trace contextRef="#ctx0" brushRef="#br0" timeOffset="3375">10583 13209 10591,'0'0'0</inkml:trace>
  <inkml:trace contextRef="#ctx0" brushRef="#br0" timeOffset="3750">10583 13209 23454,'32'38'36,"0"0"0,0-1 0,-5-2 0,-1 0 0,-7-2-36,-9-2 0,-2-4-450,11 6-540,20-7-899,12-34 93,-26-9 0,0-3 851,4-5 1,-2-3 719,-4-10 0,-4-2 315,-3 5 0,-2 0 825,-4 5 0,-3 1 974,-7-18-110,0 25-429,0 4-721,0 44-269,-8-2 343,-3 16-703,0-12-630,11-17-1079,28-3-1889,5-16 675,-5-1 0,1-2 2923,-3-4 0,-2 0 0,8-7 0,-5 5 0</inkml:trace>
  <inkml:trace contextRef="#ctx0" brushRef="#br0" timeOffset="4100">11426 13033 12300,'0'-39'7915,"0"-1"-6385,0 10-271,0 10-90,0 20-359,-17 28-450,4 14-316,-1-9 1,-1 1-45,5-7 0,1-1-89,-2 22-361,20-20-450,12-17-359,27-29-90,-15-23 809,-9 8 0,-2-4-101,-10-1 1,-3-2 550,2-3 0,-2-1 45,-3 4 0,-3-1 90,-3-7 0,0 0 315,0 8 0,0 0 89,-4 0 1,-1 1-190,0 3 1,-1 5 459,-5 7-181,-6 17-314,13 33 0,6 14-90,-3 3 0,2 5-704,3-4 0,3 3 0,1-1 299,1 1 0,1 0 0,2-1-1319,0-2 0,1-1 0,1-2 1628,-1-3 1,1-1 0,-2-5 0,-1-4-1,0-4 1,6 11 0</inkml:trace>
  <inkml:trace contextRef="#ctx0" brushRef="#br0" timeOffset="4825">12739 12562 17067,'-20'39'4048,"1"1"-3868,-1-10-180,18 7 90,13-15-180,28-2-270,12-29 225,-25-4 0,-2-5 135,-3-5 0,-3-4 0,1-23 90,-10 2-90,-18 27 0,-19 3-180,-5 18-1889,-15 0-1618,9-9 3687,9-19 0,10 13 0,11-11 0</inkml:trace>
  <inkml:trace contextRef="#ctx0" brushRef="#br0" timeOffset="5167">12857 12033 21924,'14'30'929,"0"-1"1,2 8 0,-1 2-840,0 1 0,0 1-1083,4 3 1,-1 1 947,-7 0 0,0-3-135,3-14 0,0-4 281,6 13-911,-1-37-111,1-28-248,0-13 809,-6 12 1,0-1 179,8-20 719,-3 11 1727,-10 19-1187,-9 29-179,0 30-361,0 13-494,0-18 0,0 0-90,0-4 0,0-1-674,0 12-1890,0-13-6386,0-28 8995,0-28 0,0 13 0,0-11 0</inkml:trace>
  <inkml:trace contextRef="#ctx0" brushRef="#br0" timeOffset="5441">13366 12112 23454,'-19'30'359,"8"7"-449,2-15-449,9 15-271,18-24 91,12 4 269,12-17 495,-14 0 0,0 0 405,5 9 539,-5 11-269,-19 10-675,-8-2 0,-2 1-45,-8 14-765,1-13 0,-4-3-7420,-9-5 8185,-8-5 0,18-17 0,3 0 0</inkml:trace>
  <inkml:trace contextRef="#ctx0" brushRef="#br0" timeOffset="6091">13033 9760 11400,'-11'8'5757,"3"12"-5127,8 11-360,0 8 0,0-9-91,17-1 91,5-19-180,8-10 90,-1-19-90,-18-12 180,-3-8-360,-8 9 180,-9 10-810,-19 11-1798,4 9-4858,-22-8 7376,25-21 0,1 14 0,11-11 0</inkml:trace>
  <inkml:trace contextRef="#ctx0" brushRef="#br0" timeOffset="6433">13170 9191 17877,'20'37'2563,"-6"-13"1,0 2-2205,2 8 1,-1 2-1162,5 7 1,-1 1 846,-3 1 0,-1 0-100,-5-5 0,-1 0-35,0-4 0,0-4-65,1-2-744,10-12-180,0-36-541,-1-12 810,-9 1 1,0-1 584,4 4 1,0 0 314,-3-4 0,0 3 2229,9 5-520,-12 5-92,-8 43-987,0 15-585,-4-11 0,-1 1-135,1 4 0,-3-2-900,-12 8-1888,-1-21-5937,9-14 8725,3-41 0,8 29 0,0-20 0</inkml:trace>
  <inkml:trace contextRef="#ctx0" brushRef="#br0" timeOffset="6708">13739 9250 23364,'-9'41'270,"-2"-3"-360,0-19-630,11 1 90,29-9 271,3-3 314,-3-3 0,-1-1 135,5 7 269,4 17 451,-27 3-360,-1 17-450,-9 2-45,-3-20 0,-3-2-3643,-5 14 3688,-8-14 0,8-19 0,2-9 0</inkml:trace>
  <inkml:trace contextRef="#ctx0" brushRef="#br0" timeOffset="10525">7251 13229 10051,'-19'-9'3958,"8"7"-3328,2-7-91,9 9 901,0 0-811,18-9-269,21 7-225,-6-6 0,4-1-661,11 3 1,2 1 570,4-4 0,1-2-15,-14 2 0,2-1 0,-1 1-30,1 2 0,0 0 0,0-1-479,2-4 0,1-1 1,0 1 508,-2 4 0,-1 2 0,-2-2 90,-3-1 0,-1-1 0,-3 1 19,7 3 0,-3 1 131,-8 0 0,-4 2 180,-4 3-270,4 0 1055,-24 0-1145,7 0 1690,-9 0-11611,0 0 9186,0 8 0,0-6 0,0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4:00:06.754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4272 10779 10501,'-19'2'989,"8"5"-719,2-16-90,9 18-90,-8-25 90,5 12 90,-5-33 0,8-2 0,0-11-91,0 16 1,0 0 0,0 4 0,0-1-440,0-7 0,0 0 439,-1 3 1,2 0-45,3-4 0,0 0 0,-3 0 0,1-1-45,6 1 0,1 0 0,-7 4 0,-2 0-135,4 1 0,1 1 135,0 3 0,-1 1-90,-3 0 0,0-1 0,3-3 0,1-1 0,-1 4 0,0-1 45,1-7 0,1 0-45,3 3 0,2 0 0,-1 0 0,-1 0 0,-3 1 0,-1 1-145,13-17 145,-17 21 0,0 1-23,16-13 23,-15-7 90,16 9 0,-16-9-90,16 6 90,-8-6-180,10 9 270,0 0-270,-1 8 864,10 3-684,-8 9-90,16-1 90,-6 0-90,8-8 90,0 6-90,0-6 0,1 8 90,8 1-90,-16 8 250,14-7-70,-16 16-1,10-6-154,-1 8 154,0 0-268,0 0 268,0 0-89,1 0-90,-1 0 90,0 8 0,0-6-90,0 7 90,1-9-90,8 0 0,-7 0 0,7 0 0,0-9 0,-7-1 45,-13 5 0,1-1-45,-4-7 0,0 0-159,25-1 159,-22 1 0,1-2 0,21-4 0,-21 13 0,0 1 0,22-13 0,-19 17 0,1 0 0,19-16 45,-18 15 0,0 2-45,-4-9 0,-2 0 0,22 7 0,-21-2 0,-1-1 0,13-4 0,7-1 90,-8-10-90,7 0-378,-5-8 378,-14 18 0,1-2-167,12-25 167,7 16 90,-9-8-90,-9 10-90,7-1 180,-6 0-90,8 1 0,-15 1 0,0-1 45,1-1 0,0-2-387,4-10 1,1-3 341,-1 4 0,1 1 0,0-4 0,-1 0 89,-4 4 1,0 2-236,-1 7 0,0 0 101,-4-2 0,-1 1 471,11-9-336,7 1 0,-15-16-11,-4 25 0,1 0-79,-4-3 0,0-2-45,4-3 0,2 2 469,-2 5 0,1 2-334,10-10 248,-10 4-158,-11 24-90,-9-7 0,8 0-1,3-2-89,0-8 90,7-10 0,-8 8-90,1-8 90,-2 1 0,-9-3-90,0-16 0,0-4 45,0 18 0,0-1-45,0-1 0,0 0 0,0 0 0,0 1-159,0-1 1,0 2 202,0 3 1,0 1-45,0 0 0,0 0 0,0-2 0,0 3 90,0-14-90,-4 11 0,-1-1 90,3-11-135,-6 10 0,-1-2 45,3 1 0,1 1 45,-5-2 0,0 0 0,0-4 0,0-1-402,1 5 0,-1 1 401,0 0 1,0 0-194,1 4 0,-1 1 149,-4 0 0,-1 0 0,5-5 0,-1 0 45,-8 4 0,0-1 0,9-2 0,-1-1-45,-7 0 0,-1 0-398,4 0 0,-1-2 353,-7-2 0,-2-2 90,5-3 0,-1-1-90,-3 3 0,0 1 90,4 5 0,1 1 26,3 4 1,1 3-162,-13-12 735,17 17-645,3 5 383,8 17-563,0 0 1084,0-9-904,0 7 412,0-7-412,0 9 0,0 0 0,0 9 90,-9-16-180,7 31 90,-16-11 0,7 27 0,-8-10 0,-1-2 90,1-25-180,8 3 0,2-15 180,9 9-90,9-17-90,2-5 180,8-26-90,10 7-90,-8-7 90,8 18 0,-19-8 0,8 17 90,-16 1-180,7 3 90,-9 15 0,0-7 0,0 9 90,8 0-90,-5-9 90,5 7-180,-8-7 90,0 9 270,0 0-180,-8 0-180,-21-17 90,-3-5 0,8 4 0,0-3 45,-1-2 0,2-2-90,-2-4 0,0-1-502,-8-5 0,-2 0 592,0 0 0,0 1-45,1-1 0,-1 2 0,0 8 0,2 0-137,7 0 0,2 2 48,-15 1-271,11-12 270,17 29 180,2-12-90,27 17-90,30 17 90,-18-7 0,3 2 0,10 6 0,1 3 45,0 3 0,-1 0-248,2 0 1,0 2 202,-13-4 0,1 1 0,0 0 30,0 0 0,0 0 0,-1 0-30,8 12 0,0 0-239,-11-9 1,0 0 0,-2-2 283,0 3 0,-2-1-178,5 2 0,-3 0 223,3 11-180,-2-8-540,-8-12-390,-9-10-4467,-2 0 5737,-9-7 0,0 7 1,0-9-1</inkml:trace>
  <inkml:trace contextRef="#ctx0" brushRef="#br0" timeOffset="1042">7996 7682 9332,'-30'11'6116,"1"-11"-5486,19-2 1169,1-7-1170,18 9-179,19 0-270,22 0-611,-12 4 1,3 1 385,7-4 0,2 0 75,-12 4 0,1 1 0,1 1-60,5-1 0,2 0 0,-1 1-534,0 2 0,0 1 1,1 2 563,4 2 0,1 3 0,0 0 30,-3-1 0,1 0 0,-1 2-60,0 1 0,1 1 0,-1-1 60,0 1 0,0-1 0,-1 1-30,-4 0 0,-2-1 0,0 1-384,-2-1 1,-1 1 0,0 0 413,-3-1 0,0 1 0,-2 0-30,12 5 0,-2 0 45,-5 0 0,0-2-45,-4-8 0,-3 0-45,-6 0 0,-2-2 45,16 7 408,-21-9-1397,-1-2 1687,-16-9-2677,6-18 360,-8-12 1349,-8-20 1028,0 16 0,-4 0-488,-6 3 0,-3 1 494,1 0 1,-2 1 44,-1 3 1,-2 4 90,-14 1-540,9-6-91,10 25 271,12 2-450,34 11 0,15 9 45,-12-6 0,3 0 0,6-3 0,1 0 89,-9 3 1,1 0-45,3 0 0,-1 1-136,-7-1 0,-2 2 406,15 23-279,-19 9-81,-12-6-45,-10-10 0,-4 1-1305,-14 10-2698,6-17 1,-3-4 3957,-22-2 0,17-11 0,5-9 0</inkml:trace>
  <inkml:trace contextRef="#ctx0" brushRef="#br0" timeOffset="3086">8917 6193 9242,'0'-39'4677,"0"8"-4047,18-6 89,-5 15-584,8 3 0,4 1 135,16-4-270,-8 7 0,2 2 135,-1 7 0,1 1-105,5-1 0,-1 4 195,-7 8 0,-3 5-173,-3 2 0,-4 4 127,-10 11 1,-5 3-135,-1 8 0,-3 1 45,-2 0 0,-2 0-135,-3 1 0,-1-3 45,-6 12-449,-8-31-1260,16-12-2879,14-16 4588,29 0 0,-16 7 0,2-6 0</inkml:trace>
  <inkml:trace contextRef="#ctx0" brushRef="#br0" timeOffset="3258">9603 6683 14009,'-19'13'2698,"8"2"-2608,2-24-1259,18 9-6477,2 0 7646,8-8 0,-8 5 0,-2-5 0</inkml:trace>
  <inkml:trace contextRef="#ctx0" brushRef="#br0" timeOffset="9501">20853 9172 8702,'-28'-40'1574,"13"16"0,-1 1-1304,-3 2 0,-1 0-135,-4-7 0,0 0-776,0 2 1,-2 1 730,-7-4 0,-2 0 0,1 3 0,-1 2-90,-4-2 0,-1 4 0,-2 5 0,-3 3 90,-3 2 0,-2 5 0,0 4 0,0 6-466,-4 3 1,1 7 465,3 8 0,2 6-46,6 1 1,4 5 15,12-1 0,4 3 0,2 3-401,4 0 1,2 1 0,5 3 370,4 8 0,4 3 0,5 1-8,2-8 1,3 0-1,2 1 1,2-1-23,4 2 0,2 0 0,3-1 0,1 0-434,4 1 1,2-1-1,2 0 1,0-2 433,-1-1 0,1-1 0,2-2 0,1-3-23,3-7 1,2-3-1,1-1 1,-1-2-117,-2-1 1,0-1 0,1-2-1,0-4 139,14-2 0,1-6 0,-1-3-44,-2-2 0,-1-4 1,-2-4 133,-5-5 0,-3-4 0,0-4-60,-1-3 0,-2-2 0,-4-6-30,-5-7 0,-4-4 0,-3-2 0,-1-1 0,-3-1 0,-3-3-30,-4-7 0,-3-3 0,-2 0-104,0 12 0,-1 0 0,-1 0 1,-2-1 133,-2-1 0,-1-1 0,-3 0 0,-1 0 0,-2 0 0,-2 0 0,-2 0 0,-2 1 0,-2-2 0,-2 1 0,-2 1 0,-2 1 22,-2 6 1,-2 1-1,-1 1 1,-1 1 22,-1 0 0,-2 1 0,0 1 0,-1 4 116,-5-1 1,-2 5 0,-1 3-162,-3 2 0,-2 5 0,0 5 240,6 6 0,0 4 1,1 7-241,-4 7 0,0 6 0,2 5 30,0 7 0,1 6 0,4 4-218,10-1 1,2 3 0,3 3 0,1 2 187,2-7 0,2 2 0,0 1 0,2 0 0,1 1 0,2 3 0,1 1 0,2 0 0,2 1 0,2 1-105,3 1 1,2 1 0,2 1 0,2-1 0,3-2 122,1-3 0,2-1 0,3 0 0,2-2 0,4-1-36,3 0 0,4 0 0,3-2 0,3-3 0,2-3-76,2-5 1,4-3 0,1-3 0,2-2 0,-1-2 57,0-3 0,1-3 0,0-2 0,0-1 1,1-2 17,0-2 0,0 0 0,1-2 0,-1-3 0,-2-2-27,6-6 0,-1-3 0,-2-2 0,-1-2-84,7-2 1,-2-3-1,-4-4 189,-7-8 0,-3-4 0,-5-3-60,-4-4 0,-5-3 0,-4-1 0,-4-1 0,-5-1 0,-1-2-30,1-6 0,-2-2 0,-6 0 21,-7 13 1,-4-1-1,-4 0 1,0-1 30,-1-4 1,-1 0-1,-3-1 1,-3 2 13,0 8 0,-2 0 0,-3 0 0,0 1 0,-1 0-36,-2-1 0,-1-1 0,0 2 0,-2 0 0,1 2 36,1 3 0,-1 1 0,0 1 0,0 1 0,0 2-81,-5-4 0,0 2 0,0 2 0,0 4-112,-6-1 1,1 4 0,1 11-1013,-11 17 0,6 15-1179,11 14 0,9 12 2348,11-9 0,2 6 0,3 0 0,2-4 0,1 8 0,3-2 0,0 1 0,0 1 0</inkml:trace>
  <inkml:trace contextRef="#ctx0" brushRef="#br0" timeOffset="10833">20363 9544 8252,'-20'-24'539,"1"0"1,-5 0 0,0-2 0,-5-7 0,-1-1-1442,-3-1 1,-4 0 1170,7 9 1,-2-1 0,-2 1-210,0-1 0,-2 1 0,-3 1 60,-7 3 0,-3 2 0,-2 1-98,12 4 1,0 0-1,-1 1 1,-1 1-1,-2 4 1,-1 1-1,0 1 1,-1 1 22,-1 0 0,0 1 0,-1 0 0,1 1-559,-1 1 0,0 0 0,1 1 0,-2 2 581,0 0 1,-2 2-1,1 1 1,0 0-23,2 1 0,0 1 0,0 0 0,1 1-85,1 0 0,1 1 1,0 1-1,1 1 130,-8 6 0,2 1 0,1 1-59,4-1 1,2-1 0,2 4-62,5 5 0,3 2 0,1 1 90,0-2 0,1 1 0,4 3-125,3 5 1,4 2 0,0 1 94,-4-1 0,0-1 0,4 3 0,5 5 0,5 3 0,-1 0 0,-3 0 0,0 0 0,2 1 0,3 7 0,2 2 0,0 0-8,1-15 1,1 1 0,-1 0-1,0 0 0,0 4 1,0 1-1,0 0 1,0-1 71,0-4 1,0 1 0,0-1 0,1 0-50,0 4 0,2 1 0,0-1 0,-1-2-45,-3 7 0,0-1 0,0 0 67,3 4 0,0 2 1,-2-3-68,0-9 0,-2-1 0,0 1 30,1 3 1,-1 1 0,0 0-1,-1-2 0,-2 0 0,0-1-30,0 2 0,0-1 0,-1 1 29,-1 2 1,-1 0 0,-1-1-30,1-5 0,0 0 0,0-1 0,0 1 0,1-1 0,-2 0-33,-2-3 0,0 0 0,0 0 33,0 3 0,0 1 0,-2-2 0,-4 0 0,-1-2 0,0 1-30,3 2 0,1 1 1,-3-2 29,-5-1 0,-2-1 0,0 0 0,5 0 0,1 1 0,-2-1 0,-5 0 0,-3 1 0,0-2 0,4-1 0,0 0 0,-2-2 0,-1-1 0,0-1 0,-2-2 0,2-3 0,-1-2 0,0-1 391,-11 6 0,-1-4-346,-2-5 0,-2-4-45,1-4 0,-2 0 0,14-4 0,0 0 0,-1-2-30,-2-2 0,0-3 0,0 1-735,-16 6 1,1-2-1980,-1-7 1,3-2 2743,10 1 0,4 0 0,-13 0 0,25 0 0</inkml:trace>
  <inkml:trace contextRef="#ctx0" brushRef="#br0" timeOffset="11125">16091 12915 13469,'-10'33'569,"0"-1"1,0 3 0,0 2-435,0 15 0,1 3-1231,2-1 0,3 1 1096,1 0 0,6-1-45,7-7 0,8-5 29,8-12 0,7-10-659,18-13 1,5-14-1125,-11-9 0,2-7 0,1-5 1799,-4-1 0,2-5 0,-1 0 0,-4 2 0,-5 4 0,-3 1 0,-2-1 0,-2-1 0,0 0 0,1 0 0</inkml:trace>
  <inkml:trace contextRef="#ctx0" brushRef="#br0" timeOffset="11849">20696 10269 16707,'0'53'450,"0"-1"0,-4-2 0,0 2-331,2-1 1,2 4 0,-1 0-1374,-1-13 1,0-1-1,-1 2 1,2 1 1289,0-1 0,0 1 0,0 2 0,2 0 0,1-1-36,1 2 0,1 1 0,2-1 0,0 1 0,1 0-236,1 2 1,0 2 0,2-1 0,1 0 0,2 0 235,2-2 0,2 1 0,1-1 0,1 0 0,2 0 15,-3-7 0,2 1 0,1 0 0,0-1 0,2-1 0,0 0-105,6 7 1,2-2 0,0-1 0,2 0-1,0 0 90,-5-7 0,1 0 0,1 0 0,0-1 0,0 0 0,2-1-98,-1 0 0,1-1 0,1-1 1,0 0-1,1 0 0,-1-2 116,4 4 0,1-2 0,-1 0 0,1-1 0,-1 0-36,-1-1 0,-1 0 0,1-1 0,-1 0 0,-1-3 101,4 2 0,-1-2 0,-1-2 0,1-1-323,9 4 0,-1-2 1,-1-4 29,-7-7 0,-1-3 0,0-3 121,10-2 0,-3-7-1575,-6-12 0,-6-7 2094,-14-6 0,-4-2 0,4-9 0,-17 1 0</inkml:trace>
  <inkml:trace contextRef="#ctx0" brushRef="#br0" timeOffset="12109">21970 12915 16258,'-5'38'1199,"-1"0"0,4-2 1,4 0-1021,10 4 1,5-1-907,1 0 0,5-2 772,9-10 0,4-2-45,-2 5 0,1-3 45,0-14 0,0-5-75,4 1 0,-2-9-60,-9-14 0,-3-9-45,5-8 0,-4-8-315,-13 6 0,-3-4 1,-2-1-1907,0-7 1,-2-1-1,-1-1 2356,-1-3 0,-1-1 0,-1 4 0,-2 2 0,0 3 0,0 7 0,0 1 0</inkml:trace>
  <inkml:trace contextRef="#ctx0" brushRef="#br0" timeOffset="12750">21480 8897 10771,'-41'0'4767,"4"-26"-4542,47 0 0,13-7-165,-3-2 0,4-5 0,4-2-732,-2 7 0,5-1 0,1-1 0,2-1 0,0-1 717,-3 1 0,2 0 0,0-1 0,1-1 0,-1-1 0,1-1-339,-2 2 0,0-1 0,0 0 1,1-2-1,-1 1 0,1-1 0,0-1 316,-3 5 1,0-1-1,1-1 1,0 1 0,-1-1-1,1 0 1,-1 0-1,1 0-61,-1-1 0,-1 1 0,1-2 0,-1 1 1,1 0-1,-1 0 0,1 0 0,0 1 39,0-1 0,1 1 0,-1 0 0,1 1 0,0-1 0,-1 1 0,1 0 0,-1 0-210,3-3 1,-1 0 0,0 1-1,1-1 1,-1 2 0,0 0 0,0 0 196,-1 3 0,0 1 0,0 0 0,0 0 0,0 1 1,-1 1-1,1 0-31,2-1 0,0 0 1,0 2-1,-1-1 0,1 2 1,-1 0-83,2-2 0,0 1 0,0 1 0,-1 1 0,-1 1 13,4-1 1,-2 2 0,0 2-1,-1 0-157,5-2 0,-2 1 1,-3 1-361,-1-3 1,-3 3 118,16-2-3177,-34 4 4068,-2 24 0,-9-7 0,0 9 0</inkml:trace>
  <inkml:trace contextRef="#ctx0" brushRef="#br0" timeOffset="13016">23773 5879 10681,'-19'11'4138,"-1"-11"-4049,27-20 1,23-19-90,-2 15 0,5-2 90,-2 4 0,2-1 0,-1 1-581,9-6 0,1 3 896,6 4 0,0 3-60,-13 6 0,-1 7 104,2 10 1,-4 7-223,0 19-92,-16-4 0,-5 4-135,-10 4 0,-3 0-1125,2 4 1,0 1 1124,0 0 0,0-2 0,0 6 0,0-10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4:03:08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15332 14205 24575,'0'5'0,"10"-2"0,35 4 0,-12-6 0,4 0 0,14 1 0,4 0-3093,-13-3 0,1-1 0,2 0 3093,6-1 0,2 1 0,0 0 0,-10 0 0,0 0 0,1 0 0,1 1-798,3-1 0,1 0 0,0 1 1,1 0 797,2 0 0,1 1 0,0 1 0,0-1 0,1 0 0,1-1 0,0 1 0,0 1 122,-10 0 1,-1 0 0,1 0 0,1 0 0,0 1-123,5-1 0,2 0 0,1 0 0,-2 1 0,-2 0 0,0 1 0,-1 0 0,-2 0 0,1 0 0,2-1 0,0 0 0,-2 0 0,-6-1 0,7 3 0,-6-2 0,-11-3 0,-3-1 0,-3-2 759,-6-2 0,-17 1 1,1 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4:01:32.245"/>
    </inkml:context>
    <inkml:brush xml:id="br0">
      <inkml:brushProperty name="width" value="0.09071" units="cm"/>
      <inkml:brushProperty name="height" value="0.09071" units="cm"/>
      <inkml:brushProperty name="color" value="#FFFF00"/>
    </inkml:brush>
  </inkml:definitions>
  <inkml:trace contextRef="#ctx0" brushRef="#br0">20579 5115 16528,'-20'11'1169,"0"15"-719,1 4-270,-1 20-91,15-16 1,-1 0 0,-11 18-90,18-23 0,5-1 90,4 11-90,30-9 90,10-10-45,-21-14 0,1-3-90,-1-2 0,1-2-225,-1-2 1,0-3-631,21-14-989,-10-1-2428,-21 1 4317,-10 11 0,-9 9 0,0 0 0</inkml:trace>
  <inkml:trace contextRef="#ctx0" brushRef="#br0" timeOffset="179">20559 5487 13379,'7'-54'2518,"9"23"1,7-1-2399,1 0 0,3-1 0,3 0-517,7-3 1,2 0 0,2 1 426,1 1 0,1 1 0,1 0-710,-10 6 1,1 0 0,-1 0 0,0 1-161,9-7 1,0 0-1,0 1-2009,-1 2 1,1 0 0,-2 1 2852,-3-1 1,-1-1 0,-3 5 0,-1 3 0,-3 2 0,-8 4 0,-1-1 0</inkml:trace>
  <inkml:trace contextRef="#ctx0" brushRef="#br0" timeOffset="3709">20677 7035 9422,'-20'0'3777,"0"0"-3147,1-8-180,8 6 90,2 2 359,9 19-359,0 12-270,0 17-91,0 2-89,18 0-90,4-11 90,26-19-180,2-12-585,-21-7 1,1-2-1934,11 1-1620,-4 0 4228,-26 0 0,-3 0 0,-8 0 0</inkml:trace>
  <inkml:trace contextRef="#ctx0" brushRef="#br0" timeOffset="3900">20735 7251 13020,'-19'-39'4857,"25"0"-4498,7 14 1,5 2-225,10-2 0,5 0-1444,10-8 1,1-2 1338,-14 12 0,0 0 0,0-1-630,-1 1 0,1 0 1,0 0-3050,14-11 0,-1 0 3649,-2 4 0,-4 2 0,7-5 0,-9 7 0</inkml:trace>
  <inkml:trace contextRef="#ctx0" brushRef="#br0" timeOffset="57472">9976 15679 15628,'-9'41'1079,"7"13"-989,-7-21 0,9 15-809,0-9-2250,0-8-4406,0-3 7375,0-17 0,0-2 0,0-9 0</inkml:trace>
  <inkml:trace contextRef="#ctx0" brushRef="#br0" timeOffset="57680">9917 15522 14639,'-20'-9'-630,"9"7"-2698,3-7 3328,17 9 0,-7 0 0,6 0 0</inkml:trace>
  <inkml:trace contextRef="#ctx0" brushRef="#br0" timeOffset="58491">10191 15698 9242,'0'-11'4137,"0"3"-3057,0 8 539,0 0-1079,0 8-1,0 12-89,0 19-270,0 2 0,0-1-270,0-12 0,0-17 180,0-2-180,0-9-450,9-18 90,11-12 405,-5 1 0,0-1-45,1 4 1,-1 0 134,-2-5 0,2 5 134,13 4 451,-6 5 0,6 17-91,-8 17 1,0 5-270,-10 26-270,-1-7-90,0 7-1079,2-17-3059,17-12 4228,3-19 0,-10-2 0,-3-7 0</inkml:trace>
  <inkml:trace contextRef="#ctx0" brushRef="#br0" timeOffset="58854">10897 15522 15808,'-20'11'2968,"1"-3"-2608,-1 1-90,0 2-360,10 9 0,1-1 180,9-8-540,17-2 90,5-9-89,17 0 449,-8 8 90,-3 3 90,-8 18 359,-9 1-89,-3 9-180,-8 9-360,0 2-360,-8 0-4317,-3-19 4767,-9-14 0,9-17 0,2 0 0</inkml:trace>
  <inkml:trace contextRef="#ctx0" brushRef="#br0" timeOffset="59030">10975 15639 18686,'40'-19'270,"-17"5"0,2-1-855,-1 1 1,2-2-946,3-3 1,1-1-1934,-5-1 0,0 3 3463,14-4 0,-20 4 0,-10 18 0</inkml:trace>
  <inkml:trace contextRef="#ctx0" brushRef="#br0" timeOffset="59255">11230 15228 18596,'-20'0'3958,"10"17"-3508,1 14-360,12 0 0,3 5-90,-6 4 0,2 1-90,7 7 0,-1 2-1632,-7-5 1,0-1 192,7 1 0,2-3-2433,-5-10 0,1-3 3962,13 19 0,-8-28 0,-2-12 0</inkml:trace>
  <inkml:trace contextRef="#ctx0" brushRef="#br0" timeOffset="59621">11465 15581 18866,'0'39'1889,"0"0"-1979,0-9-90,0-1-179,0-18-541,0-3 540,0-25 90,0 4 90,0-7-179,0 12-541,0 8-1349,0 0 1,0 0-1</inkml:trace>
  <inkml:trace contextRef="#ctx0" brushRef="#br0" timeOffset="60155">11465 15561 18956,'33'17'1979,"-7"14"-1529,-35 10-270,7 7-180,-7-9 0,9 1 90,0-19-180,9-3-270,11-27 90,2-11 90,6-10 90,-8-9 90,-10 8 90,-1 3 0,-9 8 0,0 9 810,0 3-451,0 34-89,0-2-270,0 15 0,9-11-180,2-8-630,8-9-1618,1-2-3869,0-18 6207,-1-2 0,-8 0 0,-2 2 0</inkml:trace>
  <inkml:trace contextRef="#ctx0" brushRef="#br0" timeOffset="60380">11877 15247 22824,'0'50'989,"8"-17"1,1 0-945,-7-3 0,1 1-90,9 8 0,2 0-495,-9-3 0,1-2-764,3-4 0,1-1-4273,10 10 5577,0-20 0,-10-10 0,-1-9 0</inkml:trace>
  <inkml:trace contextRef="#ctx0" brushRef="#br0" timeOffset="60588">12053 15208 22824,'11'39'569,"0"1"1,3 3 0,-2 1-525,-10 0 0,-2 1-90,9 0 0,0-1-450,-4 1 1,1-3-631,-1-10 1,1-3-720,3 1 0,-1-3-7151,-6-5 8995,7-5 0,-9-17 0,0 0 0</inkml:trace>
  <inkml:trace contextRef="#ctx0" brushRef="#br0" timeOffset="60955">12563 15737 23094,'0'11'719,"0"7"-1528,0-16-2429,0 7-6593,0-9 8580,0 0 1,0 0-1</inkml:trace>
  <inkml:trace contextRef="#ctx0" brushRef="#br0" timeOffset="61780">13288 15600 16168,'-20'28'3238,"1"12"-3058,12-13 0,3 4 44,-1 16 1,1 2-135,0-2 0,-1 0-971,0 2 1,0 0 880,0-4 0,-1-5 0,-12-5 550,16-1-909,-7-51 179,9-22-45,0 6 0,0-4 135,5-11 0,-1-2 0,-3 1 0,0-2 30,4 13 0,1-2 0,1 3 60,2-10 0,1 2-171,-1-5 0,4 4 306,9 18 0,2 4 225,9-13 359,15 46-89,-18 21-181,-14-3 1,-4 5 295,-5 7 0,-3 0-655,1-3 0,-1 0-90,-4 8 0,0-3-134,0 3-136,1-11 0,-2-3-941,-8-15-3017,-2 3 4228,0-29 0,3 0 0,7 2 0</inkml:trace>
  <inkml:trace contextRef="#ctx0" brushRef="#br0" timeOffset="62131">13680 15639 17337,'11'-11'1799,"-2"-6"-1169,-9 24-1,-9-14-89,-2 33-90,-9 5-450,1 1 90,8 5-90,11-17-90,20-9-450,10-2 90,9-27 1,0-4 449,1-17 180,-10 17-1,-2 5 91,-8 17-180,0 17-180,-1 5-2968,1 9 3058,8-12 0,-15-10 0,5-9 0</inkml:trace>
  <inkml:trace contextRef="#ctx0" brushRef="#br0" timeOffset="62482">14366 15345 20485,'0'29'2969,"-9"-8"-2430,7 34-269,-15-29-180,14 5 0,3 1-90,-8 10-90,8 8-180,17-20-1169,14-12-1349,19-18-5847,0-18 8635,-20 8 0,-3-2 0,-3-9 0,2 3 0</inkml:trace>
  <inkml:trace contextRef="#ctx0" brushRef="#br0" timeOffset="62699">14777 15091 19856,'-19'19'4317,"8"27"-4137,2 6-135,8-14 0,2 3-722,4 2 0,-1 1 407,-3-8 1,0 0-608,7 3 1,2-2-2362,1 13-4167,-1-11 7405,8-19 0,-16-12 0,7-8 0</inkml:trace>
  <inkml:trace contextRef="#ctx0" brushRef="#br0" timeOffset="62938">15071 15424 19496,'-19'11'2698,"-1"-3"-1978,1-8-180,-10 9-181,7 11-89,-6 19-270,9-15 0,8 19-90,20-38-1439,21 12 90,-2-15 0,3-4-990,3 3 1,2-2 2428,8-3 0,-1-1 0,3 3 0,-3-6 0</inkml:trace>
  <inkml:trace contextRef="#ctx0" brushRef="#br0" timeOffset="63307">15620 15424 15358,'-30'0'5577,"1"0"-4498,1 8-359,-2 12-450,-1 10-270,3 1-90,8-11 0,9-12-720,11-8-89,20 0-1,19-8 361,3-3 449,6 0 360,-18 2 719,-2 9-449,-8 18-540,-1-5-90,1 15-1709,8-17-1349,12-11-1979,10-20 5127,-20 1 0,-1-1 0,3-4 0,-6-2 0</inkml:trace>
  <inkml:trace contextRef="#ctx0" brushRef="#br0" timeOffset="63705">16013 15385 21025,'5'29'1079,"0"0"1,4 21-990,-9-2-90,0-17 0,17 6 0,-4-15-180,16 15 90,-18-7 90,-3 18 0,-7-19 0,-2 1-285,-1 4 1,-5 1 329,-5 1 0,-4-2-156,1-3 0,-3-3 21,-5-6 0,-2-5-90,-14 3-450,9-55 540,10-11 45,20 0 0,9-4-765,8 5 0,5 1 765,7-1 0,3 1 45,2 3 0,2 3 71,-1 7 1,-2 4 288,8-4 814,-13 14-454,-19 17-180,-9 8-270,0 21-180,0 12-180,0 9-360,9-11-294,10-19-3034,20-11 3778,12-18 0,-19 7 0,-6-7 0</inkml:trace>
  <inkml:trace contextRef="#ctx0" brushRef="#br0" timeOffset="63948">16659 15424 23723,'-20'41'900,"9"-4"-990,3-17-540,8-9-89,9 6 89,1-15 540,19 7 0,-16 0 270,13 2-90,-24 8-180,7 9-540,-9 3-7645,-9-1 8275,-2-1 0,0-18 0,2-3 0</inkml:trace>
  <inkml:trace contextRef="#ctx0" brushRef="#br0" timeOffset="64907">17521 14973 17967,'-19'11'2788,"-10"24"-2338,-1 6-360,9 0 0,3 5-90,1 3 0,3 2-881,3-15 0,1 1 1,3-1 250,2 19 0,8-3-1619,7-9 1,8-5 2330,11-11 1,3-4 0,14 3-1,-2-26 1</inkml:trace>
  <inkml:trace contextRef="#ctx0" brushRef="#br0" timeOffset="65413">18011 15012 16707,'-19'0'2339,"8"9"-2249,2 2-899,18 8-2610,2 1-4046,8-9 7465,1-2 0,-9-9 0,-2 0 0</inkml:trace>
  <inkml:trace contextRef="#ctx0" brushRef="#br0" timeOffset="65538">18011 15012 14279,'49'6'0,"1"-1"0,-11-1 0,0 1 0</inkml:trace>
  <inkml:trace contextRef="#ctx0" brushRef="#br0" timeOffset="66355">18736 15345 17157,'-19'3'2519,"8"12"-2249,-7-22-90,-1 16-91,-3 0-268,-6-7 89,17 15-180,-6-23 180,14 12 0,3-14-90,11 16 270,18-6-180,-8 16 270,8-7-180,-10 8 270,-8 1 179,-2 8-89,-9 3 90,0 8 90,0 0-91,0 0-89,0 9-270,-9-6 180,-2-3-270,-8-11 0,-1-17-810,-8-2-719,-3-9-2248,-17 0 3777,7-9 0,10 7 0,14-7 0</inkml:trace>
  <inkml:trace contextRef="#ctx0" brushRef="#br0" timeOffset="66813">19070 15365 20575,'-20'0'1889,"0"0"-1709,1 17-270,-1-4-90,1 16 90,8-18-359,11-3-181,19-8 180,21 0 90,1 0 360,-12 3 0,-1 3 0,4 14 270,5 10 360,-26 18-90,-2 2-271,-9-17 1,0 2-135,1 0 0,-2-1-249,-7-3 0,-2-1 204,5 1 0,-3-5-1979,-20-4-1619,8-5 3508,1-43 0,8 19 0,2-19 0</inkml:trace>
  <inkml:trace contextRef="#ctx0" brushRef="#br0" timeOffset="67707">19638 15345 20215,'-20'-8'1530,"9"14"-1261,-15-4-269,13 18-90,-15 0 1,17-1-1,2-8-270,9-2-270,9-9-179,11 0 359,10-9 180,10-2 270,-1-8 0,-9 8 630,7 2-1,-15 18 1,6 10 0,-8 3-1,-9 15-449,-3-6-90,-8-1-180,9-2 0,-7-17-809,7-2-630,8-9-540,-4-26-630,33 2 2159,-29 0 1,-1 0 539,8 8 0,0 1 1709,6-13 899,-1 17-719,-10 3-629,-8 16-271,7 3-539,-16 9-450,6-1-180,1 1-810,2 0-719,9-10-1169,-1-1-1080,1-26-3507,8 4 7465,-6-16 0,-2 18 0,-12 3 0</inkml:trace>
  <inkml:trace contextRef="#ctx0" brushRef="#br0" timeOffset="67821">20285 15404 17877,'11'20'2428,"-3"8"-3327,-8-15-2249,0 13-5667,0-24 8815,9-2 0,-7-2 0,7-6 0</inkml:trace>
  <inkml:trace contextRef="#ctx0" brushRef="#br0" timeOffset="67988">20324 15424 22464,'48'21'-2999,"0"1"1,-3-1 0,-9-7 2998,-26-14 0,-1 0 0,-9 0 0</inkml:trace>
  <inkml:trace contextRef="#ctx0" brushRef="#br0" timeOffset="68230">20618 15091 20485,'-20'0'3059,"1"-9"-3059,8 7-720,2-7-1889,9 9-509,0 0 0,0 0 0</inkml:trace>
  <inkml:trace contextRef="#ctx0" brushRef="#br0" timeOffset="68691">20716 15326 21475,'0'39'2159,"0"0"-2070,0-8-178,0-3-271,0-17-810,0-2 181,9-27 449,10-12 360,-4 5 0,1 0 135,3 3 1,1 2 133,10-17 361,-1 26 270,-18 3-1,-3 25-89,-8 5 0,0 17-630,0-9 0,0-1-450,0-18-899,9-3 359,11-16 451,1-12 269,17-10 180,-17-1 450,8 3 269,-10 17 91,-8 2-181,-2 9-449,-9 9-180,0 10-449,8 3-1350,3 7-2069,9-19-2338,0-1 6296,8-9 0,-15 0 0,4 0 0</inkml:trace>
  <inkml:trace contextRef="#ctx0" brushRef="#br0" timeOffset="68714">21245 15385 5824,'0'0'0</inkml:trace>
  <inkml:trace contextRef="#ctx0" brushRef="#br0" timeOffset="68913">21343 15326 7623,'20'-20'8545,"-9"-8"-5937,-3 6-539,-8 2-1169,0 12 179,0 16-359,-8 3-451,-12 26-269,-2-21-90,12 12 1,0-4-1,-7-26-1170,15 26-269,2-33-1979,11 0-3688,17-10 7196,3-3 0,-9 2 0,-5 12 0</inkml:trace>
  <inkml:trace contextRef="#ctx0" brushRef="#br0" timeOffset="69063">21441 15267 18866,'11'-22'1799,"15"-4"-1259,-4 15-540,26-8-270,-19 9 0,1 0-1908,0 0 0,1 0 2178,-1 0 0,-1 1 0,1-2 0,-13 2 0</inkml:trace>
  <inkml:trace contextRef="#ctx0" brushRef="#br0" timeOffset="69413">21774 14855 19586,'-19'18'5217,"-1"12"-4858,10-2 1,0 3-1007,0 3 1,1 2 691,3 7 0,1 1-90,-1 1 0,3-1-225,6-7 0,3-2 188,2-4 0,4-5-1087,18-7 242,9-10 27,1-18 541,-1-19 89,0-5 270,-23 10 0,-2-2 809,6-5 541,-11 10-181,-9 20 46,0 20-1125,0 10-90,0 10-90,0-10-1169,8-2-1440,21-17-5396,12-11 8095,-11-8 0,-1-3 0,4-2 0,-7-5 0</inkml:trace>
  <inkml:trace contextRef="#ctx0" brushRef="#br0" timeOffset="69939">22382 14757 22014,'-9'22'1799,"7"4"-2068,-7-6-2160,9 2-5397,0 6 7826,9-17 0,-7-2 0,7-9 0</inkml:trace>
  <inkml:trace contextRef="#ctx0" brushRef="#br0" timeOffset="70091">22617 14738 22194,'0'30'1889,"0"7"-4407,0-6-6027,0 8 8545,0-9 0,0-10 0,0-11 0</inkml:trace>
  <inkml:trace contextRef="#ctx0" brushRef="#br0" timeOffset="70514">22793 14503 19406,'-11'8'3238,"29"12"-2788,15 10-315,-5-3 0,3 3 44,3 3 1,-1 4-1562,-1 5 1,-3 5 1501,-8-10 0,-1 2 0,-2 0 29,-3-2 1,-2-1 0,-2 2-90,-2 9 0,-3 2 0,-1-1-60,-3-1 0,-1-1 0,-5 1-590,-4 2 1,-5 1-1,-3-1-190,-1 0 1,-4 1-1,-2-4-2338,-1-4 0,-3-2 0,-2-2 3138,-6 0 0,-2-1 0,4-5 0,8-4 1,2-4-1,-3-6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08:06.1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5507 8995 11221,'29'-15'359,"10"-9"-269,-14-7 0,0-5-180,1 5 0,-2 1 135,-4-1 0,-1 3-225,18-11 270,-15 19-449,6 11-721,1 36-539,-8-4 270,-2 5 0,-1 1 1349,13 12 0,-9-10 0,-5-14 0</inkml:trace>
  <inkml:trace contextRef="#ctx0" brushRef="#br0" timeOffset="250">5762 9113 10321,'-20'0'3238,"1"9"-2698,8 19-495,9-1 0,4 5 45,6 7 0,4 2-45,2 12 0,2 1-254,-3-18 0,0 1 1,0-1 58,0 1 0,0-1 0,1 0-1195,5 10 0,1-3-319,-1-12 0,1-3 1664,10 9 0,-10-26 0,-11-2 0</inkml:trace>
  <inkml:trace contextRef="#ctx0" brushRef="#br0" timeOffset="450">5782 9897 9242,'-11'39'4047,"11"0"-3597,19 1-450,21-10 90,-16-14 0,2-4-504,24-1-846,-21-20 1,-1-8 1259,-2-12 0,-2-3 0,-7 8 0,-2 0 0,-2-2 0,0 0 0</inkml:trace>
  <inkml:trace contextRef="#ctx0" brushRef="#br0" timeOffset="2667">15013 8780 9691,'-9'13'900,"7"-7"-900,2-43 0,19-13 45,0 12 0,2-2-45,-1-1 0,1 1-452,3 4 0,0 3 632,-5 6 0,1 6 562,19 1-382,-8 38-225,-8-4 0,0 4-225,-7 10 0,0 3-45,8-1 0,0-1-977,-4-4 0,-1 0 1112,12 14 0,-12-19 0,-10-12 0</inkml:trace>
  <inkml:trace contextRef="#ctx0" brushRef="#br0" timeOffset="2917">15267 8643 12750,'-19'39'3328,"8"9"-3058,17-19 0,5 0-181,4 6 1,3 0-1400,14 8 1,4 1 1369,-13-14 0,0-1 0,1 2-60,2 3 0,0 2 0,0 0-210,-2-2 0,-1 0 0,0-2-390,-1-1 1,1-1-1,-1-1-490,3 10 1,0-2-1250,0-11 0,-2-2 2339,7 15 0,-10-19 0,-11-11 0</inkml:trace>
  <inkml:trace contextRef="#ctx0" brushRef="#br0" timeOffset="3135">15679 9583 13739,'15'24'959,"1"0"1,2-3 0,1 0-871,11 18-44,-7-23 0,2-4 225,25-1-1707,-16-19 0,0-10 537,-3-13 1,-1-8-1320,-4 3 1,0-5-1,-2-2 2219,-4-6 0,-4-2 0,0 3 0,5 3 0,-3 3 0,-9 7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11:37.6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13798 2783 7263,'-9'10'2788,"-2"-1"-2248,-9-18 269,1-2-269,-1 1-90,-8 1-90,-3 9-180,-17 0 0,-2 0-180,21-1 0,-1 2 44,-3 7 1,-1 1-306,-1-3 0,0 1 261,-4 7 0,0 1-45,0-1 0,-1 0 45,1-3 0,0 0 0,0 3 0,-1 0 90,1-4 0,0 0-135,-1-1 0,2 1 90,2 4 0,2 1-90,0-5 0,1 1 45,3 7 0,1 1 45,-1-3 0,1-1-90,0 4 0,-1 1 45,-3 4 0,-1 0 90,-1-4 0,0 1-90,0 8 0,0-1-45,-3-8 0,0 1 45,7 7 0,1 1 45,-4-4 0,1 0-45,7 4 0,2 1 0,-6-1 0,3 1 0,10-1 0,1 0 0,-7 1 0,1-1 45,10 0 0,2 1-90,-4-1 0,0 1 0,3-1 0,2 1 45,-1-1 0,0 0 0,1 2 0,-1-3-90,-10 14 90,9 12 90,11-21-180,11 15 0,26-9 180,-4 0-90,-2-23 0,4-1 45,-6 0 0,2-2-90,12-6 0,2-3 90,3 1 0,2-2-755,4-1 1,1-4 739,-17 1 0,2-2 0,-1-1-30,3-2 0,1-1 0,-1 0-30,-2 1 0,-1-1 0,1-2-213,5-2 1,1-3 0,-2 2 212,-3 5 0,-2 0 0,1 0 30,5-5 0,1-1 0,-2 1 0,-3 1 0,-2 2 0,1-2 0,2-1 0,0-2 0,0 1-410,-2 0 0,-1 0 0,0 0 350,-3 0 0,0 0 0,1-1 30,1-1 0,1-1 0,-1 0-15,13-5 0,-2 0 45,0-3 0,0 0-45,0 4 0,-2 1-253,-6 0 1,-1-1 252,-1 1 0,0-1 45,-5-4 0,-1 0-45,2 4 0,-2-2 0,-2-6 0,-1 0 510,0 7 1,-1 0-466,-4-2 0,-3-1 0,-5 0 0,-3 0 0,14-18 0,-8-6 0,-9 9 90,-3 0-90,-8 0 0,0-9 0,0-2 649,1 20 1,-2 1-470,-7-21-90,4 17 0,-3 0 90,-22-10-180,15 10 0,-2 1 638,-3 10 0,-1 2-593,0-4 0,0 0 0,-3 4 0,-2 1 375,1 3 0,-2 2-375,-2-1 0,-3 1-90,-2 4 0,-1 1-162,-1-1 1,0 0 206,1 0 0,-1 0 45,-8 0 0,1 1 0,6 3 0,0 1-45,-7 0 0,-1 1 0,0 0 0,0 0 45,0 2 0,-1 1-90,0-3 0,1 0 199,0 3 0,1 2-154,3 2 0,1 2 0,0 0 0,0 1-437,0 7 1,0 3-149,-1 2 0,1 3-1529,0 6 1,0 5 2113,6-7 0,0 3 0,3-3 0,5-1 0,2-2 0,-3-1 0,0 1 0</inkml:trace>
  <inkml:trace contextRef="#ctx0" brushRef="#br0" timeOffset="5100">20892 3449 8072,'0'-11'2429,"0"-6"-1709,0 14-1,0-5-89,0 16-180,-8-14-1,5 12 1,-5-6-180,-1-6 360,-2 4-271,0-1-179,-6-3 0,6 15-90,-9-9 90,1-9-90,-1 7 0,0-7 0,1 9-90,-1 0 0,-8 0 0,6 0 0,-6 0 0,-1 0 0,8 0 0,-16 0 0,15 0 0,-6 0 0,8 9 0,-8-7 0,6 15 90,-6-14-180,8 14 90,0-15 0,1 16 0,-1-16 0,1 15 0,-1-6 0,0 0 0,1 6 0,-1-14 0,9 23 0,-6-13 0,6 15 0,-9-17-90,10 15 90,-8-22 0,16 23-180,-7-16 270,9 8-90,0 1-90,0-1 90,9 1 0,19-9 0,5 6 0,15-6 0,0 0 0,2-2 45,-17-9 0,2 0-228,-5 0 0,1 0 138,2 0 0,1 0 90,-4 0 0,-1 0-45,0 0 0,1 0 45,-1 0 0,1 0-45,20-9-139,-3 7 139,-7-7 0,-1 0 0,0-2 0,-9-8 90,8-1-90,-8-8 0,0 6 0,-1-15 451,-10 15-451,-8-15 144,-2 7-54,-9-1-90,0-6 90,0 16-90,0-8 90,0 10 0,0-1-180,-18 0 180,5-8-90,-24 6-90,-2-6 45,11 17 0,-3 2 0,1 3 0,-1 2-180,-7-3 0,0 5-945,3 9 1,0 3 1169,-5 1 0,2 0 0,-6 11 0,9-5 0</inkml:trace>
  <inkml:trace contextRef="#ctx0" brushRef="#br0" timeOffset="6008">21617 2665 7982,'-28'0'4498,"6"0"-3599,-6 9-359,0-7-90,6 15-180,-6-6-90,8 9-1,-8 8-89,6-6 0,-6 15 0,-1-7-90,7 18 0,-6-6 0,18-14 0,1 0 0,-11 5 0,9 13 0,20-16 0,13 1 45,0-16 0,4-2-45,24-2 45,-21-6 0,1-1-375,3-7 0,1-3 330,1-3 0,0-2 0,0-3 0,0-2 0,-5-3 0,-2-1 90,-2 0 0,-4 0 0,9-19 90,-12 0-90,-10 0 359,-9 0-89,-9 8-180,-11 3-360,-10-1-1259,-18 16-2384,24 0 0,-2 0 3823,-9 11 0,2 2 0,-2-9 0,1 9 0</inkml:trace>
  <inkml:trace contextRef="#ctx0" brushRef="#br0" timeOffset="6784">19638 3606 13020,'-20'0'2248,"1"0"-1978,-1 0 90,0 0-180,-8 0-180,6 8 0,-6 12 0,9 2 0,8 23 0,2 6-274,11-21 1,5 1 273,5-1 0,4-2-139,3-6 0,4-4 139,5-2 0,2-4 0,4-5 0,0-3 45,1 1 0,0-2-135,0-5 0,-1-4 45,2-6 0,-4-5-203,-10-2 1,-3-3 247,2-6 0,-5-3 0,-9 2 0,-3-1 0,1 1 0,-1 0 0,-2-1 0,-4 1 89,-9 3 1,-5 2-225,-3 3 1,-3 3-1486,-7 1 1,-3 5 1619,-3 6 0,2 1 0,1-3 0,6 8 0</inkml:trace>
  <inkml:trace contextRef="#ctx0" brushRef="#br0" timeOffset="45221">22578 14561 15718,'-20'-19'1979,"1"-1"-1619,8 18-180,-7-5-90,7 16-1,-17 0 1,6 19-180,-6 5 90,17 6 0,2-11-269,27-17-91,4-11 270,17-19 90,0-3 0,-8-6 0,-3 17 450,-9 2-181,-8 18-89,-2 19-90,0 22 90,-8-16 0,0 2-45,3 3 0,1 0 45,-5-4 0,0 0-296,0-1 0,0-1 161,0-3 0,0-1-47,0 1 0,0-1 2,-9 12-810,-2-12-449,-9-21-2069,1-16 3328,-1-21 0,9 14 0,3-11 0</inkml:trace>
  <inkml:trace contextRef="#ctx0" brushRef="#br0" timeOffset="45637">22911 14365 15808,'-20'11'2519,"1"7"-2250,-1 1-269,1-6 0,8 13-180,11-23-629,19 5 359,12-16 90,17-3 270,-7-9 90,7 9 270,-17 20 0,-12 13 450,-10 26-451,-9-20 1,0 3 0,0 7 0,0 2-270,-4-4 0,-1 0 45,1 3 0,-3-2-315,-13 13-1709,1-11-2428,-1-28 4407,9-4 0,3-16 0,8 9 0</inkml:trace>
  <inkml:trace contextRef="#ctx0" brushRef="#br0" timeOffset="46870">23264 14326 21385,'-11'9'360,"2"2"-270,9 17-90,-9-15 0,7 5 0,-6-10 0,8-5-90,0 5 0,0-8-270,0-8-90,8-21-359,12-12 89,2-9 315,-4 25 0,1 2-314,3-8 629,6 12 0,-17 10 180,6 9 90,-6 0 270,9 9-181,-1-7-179,1 7-90,8-9 0,-6-9 90,15-11-90,-24-1 180,13-8 90,-24 10 450,7 8-181,-9 2 181,0 26-270,-9 5-360,-2 26 0,-8-15-180,8-5-630,20-19-719,12-9-990,27-18-899,-6-12 2069,-18 10 0,0-1 989,6-19 1799,-2 12 1709,-8 17-1079,-9 2-900,6 27-539,-6 12-91,0 20-404,2-20 0,0-1-45,-6 1 0,-1-1 0,4 0 0,0 1-46,0 3 1,-3 1 45,-5-3 0,-2-1-295,5 4 1,-1 0 114,-3-4 0,-2-1 180,1 12-630,0-13-89,0-19-361,0-35-89,0-24 764,0 3 0,0-4-379,0 12 0,1-1 1,-2-1 543,-1-7 0,-2-2 0,1 2 90,3 6 0,-1 2 0,0 0-40,-4-16 1,1 5 639,13 1 179,2 24 1,9 44-271,-1 12 1,1 20-450,-14-16 0,-1 0 90,4 18-135,-9-22 0,-1-3-135,1-6-1259,0-3 457,0-18-8553,0 0 9553,-8-26 0,6 19 0,-7-19 1</inkml:trace>
  <inkml:trace contextRef="#ctx0" brushRef="#br0" timeOffset="47188">24028 13993 19406,'39'11'450,"1"-20"-1710,8-13-379,-27 4 1,-1-3 603,5-2 1,-2-2 44,-6 1 1,-4-2 809,-2-3 0,-2-1 450,-4 1 0,-1 0 686,-4-1 1,-1 1 1652,1-13 178,0 5-2068,0 35 451,-8-4-271,6 41 91,-7 6-811,8-7 1,2 2-135,-2-1 0,2-1-45,2 1 0,3-2-62,13 17-2097,12-20-4048,8-12 6207,0-18 0,-17 0 0,-5 0 0</inkml:trace>
  <inkml:trace contextRef="#ctx0" brushRef="#br0" timeOffset="47412">24636 13287 21565,'-1'34'749,"-1"0"1,7 4-1,1 2-749,4 9 0,2 0-1080,7-3 0,-1 0 225,-7 3 1,0-2-1803,4-11 0,-2-3 2657,-6-2 0,-3-3 0,5 3 0,-9-14 0</inkml:trace>
  <inkml:trace contextRef="#ctx0" brushRef="#br0" timeOffset="55825">21167 15051 15988,'19'11'450,"10"-2"-450,-8-9 180,17 0-270,-8-9 180,9 7-90,-8-15 89,6 6-178,-16 0 178,-1 2-808,-3 9-3239,-6 0 3958,0 0 0,-2 0 0,-9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13:49.09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23440 5330 10411,'-20'0'3418,"1"-8"-2968,8 14-450,-6-21 540,14 21-361,-5-14 451,8 8 449,0 0-809,0 8-90,-9-14 90,7 21 180,-16-13-90,-1 18-270,-12 17-1,-8-4-89,23-6 0,2 2 0,-15 13-89,10-12 89,17-12 89,21-18-448,31-18 134,-19 4 0,-1-2 90,5-8 0,-2-2 180,-7 1 0,-2 0 0,-3 0 0,-3 2 675,2-8-181,-12 12 91,-8 10-360,0 18 0,0 1 89,9 19-179,11-16-90,10 13 0,9-24 0,1 7 0,-10-9-90,7 0 0,-24 0 0,13 0 90,-24 9 0,7 1-90,-9 19 90,0 10-90,0 2-224,-3-8 1,-3 0 268,-2-7 0,-3 0 0,-7 12 0,-4 0-45,-2-7 0,-2-1 0,2 4 0,-2-1 45,-2-2 0,0-3-225,3-6 0,0-2-450,0 0 1,-1-3-2789,-21-6 3418,7-11 0,19-3 0,3-5 0</inkml:trace>
  <inkml:trace contextRef="#ctx0" brushRef="#br0" timeOffset="467">24106 5232 17697,'-30'-19'2069,"2"17"-1979,8 12-180,0 12 0,1-2 90,8-11-90,11-9-270,20 0 90,19-9 270,2-2 0,-1 0 360,-3 20 180,-24 21-181,-4-2 1,-1 3 45,-7 7 0,-2 3 89,1 2 1,0 3-270,1 7 0,-2 0-45,-7-6 0,-2-2-90,1 0 0,-3-3-45,-3-11 0,-1-3-45,-12 11-1080,-1-19-1348,8-12-1890,-16-16 4318,15-21 0,2 14 0,12-11 0</inkml:trace>
  <inkml:trace contextRef="#ctx0" brushRef="#br0" timeOffset="1434">24773 5056 14998,'0'-22'4948,"0"13"-4499,-18 12 181,-12 14-270,-12 3-315,17-2 0,2 3-225,-7 20 270,2-10-360,17-14-989,28-17-91,7-17 406,4 7 0,1-2 165,-8-7 0,-1-1 689,5 4 0,-2 1 1080,8-13 719,-3 17-180,-17 11-989,6 20-360,-6 10-1,18 1-150,10-12-749,11-10 360,-21-12 0,1-3-28,0 1 1,-1-1 477,21-4 269,-11 1 721,-20 9-91,-10 17 91,-9-4-271,0 24-629,0-6 56,0-9-326,0-5-899,0-17-540,18-9 89,3-10-359,19-21 1619,-24 16 1,-2-2 269,1 1 0,-2 0 1888,7-5-89,-9 12-360,-3 27-539,-8 11-360,0 10-541,0 9-89,0-8-449,9-12-1620,11-10-450,10-9-989,18-17-5127,-6-14 8635,-13 11 0,-2-1 0,-3-10 0,2 14 0</inkml:trace>
  <inkml:trace contextRef="#ctx0" brushRef="#br0" timeOffset="1550">25733 4997 20036,'0'31'2698,"9"6"-2698,-7-16-2069,16 8-4317,-16-18 6386,15-3 0,-15-8 0,7 0 0</inkml:trace>
  <inkml:trace contextRef="#ctx0" brushRef="#br0" timeOffset="1675">25890 4742 13919,'0'0'0</inkml:trace>
  <inkml:trace contextRef="#ctx0" brushRef="#br0" timeOffset="2259">25890 4742 21295,'11'39'899,"0"-1"1,0 1-1,4 15 1,-4-8-810,-11-15-90,0-3 0,9-9-720,-7-8 1,24-11-631,4-19 1035,-6 0 1,3-1 179,6-1 0,1 0 135,-7 0 0,-2 3 719,23-2 811,-20 20-631,-17 11-269,-2 18-450,-9 1-90,0 1-90,0-3-450,0-17-450,17-3-269,14-16 0,19-12 719,-20 10 0,-1-2 360,-3-7 0,-2 1 270,15 5 810,-19-4-91,-12 17-809,-8 9-90,0 10-180,0-6-809,0 5-1,9-18-89,19 0-180,14-9 899,-13 4 0,1-1 360,0-7 0,-1-2 0,21-7 90,-11-15 540,-11 6 539,-17 1-180,-2 10-179,-9 12-270,-1 16-361,-7 12-268,-12 10-1,-2 1-270,-6-12-1349,17-1-1529,11-16 3238,20 7 0,-7-9 0,4 0 0</inkml:trace>
  <inkml:trace contextRef="#ctx0" brushRef="#br0" timeOffset="2418">27066 4782 19316,'39'-11'-2399,"0"0"1,5-7-1,0 1 2399,-3 10 0,-2 1 0,-11-4 0,-3 0 0,9 2 0</inkml:trace>
  <inkml:trace contextRef="#ctx0" brushRef="#br0" timeOffset="2876">27536 4213 13829,'-8'-19'5577,"5"16"-4048,-14-3 180,15 49-360,-16-8-989,12 6 0,1 3-180,-4-8 0,-1 0-90,0 12 0,0 0-700,0-8 1,1 0 609,3 5 0,1-2-51,-1-12 1,3-1-40,5-1 0,5-2-450,21 4-359,22-12 314,-12-15 1,3-8-321,-1-7 0,0-6 545,5-2 0,-2-3 360,-7-6 0,-3-3 90,-6-3 0,-4 0 404,-2 8 1,-5 0 1761,-5-22-1267,-2 29 122,-18 19-211,-2 19-631,-9 20-179,1 3-90,10-14 0,7 0 0,19 5-90,5-13 1,7-3-406,13-9 0,5-5-622,7 3 1,1-3-2842,-4-6 1,-2-3 3957,-3-3 0,-5-2 0,1-2 0,-16-4 0</inkml:trace>
  <inkml:trace contextRef="#ctx0" brushRef="#br0" timeOffset="16459">18795 3233 9152,'0'-19'3778,"0"8"-2609,-9-7 270,7 16-539,-15-15-541,15 15-179,-16-7-180,7 9-90,-17 0-90,-11 17 270,-3 14-240,9 3 1,1 8 194,9 2 0,2 3-548,5-11 1,-2 0 0,5 1 502,3 2 0,3 0 0,4-1 0,8 13 0,8-2-472,3 2 0,9-4 427,11-13 1,7-7-271,0-1 0,3-6-180,3-12 0,0-5-225,-4-1 1,-1-4 359,1-9 1,-3-7 269,-5-4 0,-4-6 90,-5-9 0,-6-4 225,-5-3 0,-6-1-246,-3-4 1,-7-1 695,-10-2 0,-8-2-271,0 15 1,-5-3 0,-1 0 0,0 4-315,-5-5 0,-2 4 0,-2-1-113,1 2 1,-2 0-1,-1 1 1,-1 8-158,0 7 0,0 5 0,-1 6-1125,-19 4 1,1 14 1304,18 11 0,2 8 0,3-2 0,-2-5 0,6 3 0,9 8 0,1 1 0</inkml:trace>
  <inkml:trace contextRef="#ctx0" brushRef="#br0" timeOffset="17492">20343 4213 8882,'-24'-14'2518,"0"0"1,-26-8-2249,21 11 0,0 3-46,-1 2 1,1 3-523,-5 1 0,0 4 568,4 9 0,-1 4-180,-8 3 0,2 5 0,9 10 0,4 4-486,-6 6 1,3 1 530,9-5 0,6 3-90,7 9 0,8 2-45,8-2 0,8-2 0,3-11 0,6-2 0,1-1 30,2 0 0,2-2 0,3-3-30,7-3 0,3-5 0,0-1-387,-3-3 1,0-1-1,2-4 357,6-4 0,1-3 0,0-1 0,-8-1 0,-1 0 0,0-4-289,3-3 1,-1-3 0,-1-2 318,-6 0 0,-1-2 0,-3-3-45,12-14 0,-3-4 90,-1-2 0,-8-4-176,-15-5 0,-5-3 131,1 1 0,-4-2 45,-8-2 0,-6-2-45,-4-2 0,-4-2-160,1 15 1,-3-1 0,-3 1 129,-4-4 0,-3 0 0,-4 1-15,3 7 0,-2 0 0,-2 1 0,-1 0-360,-1 1 0,-1-1 1,-2 2-1,-1 3-1148,-3 3 0,-2 2 0,-1 2 0,-1 2 1553,-1 3 0,-2 2 0,2 2 0,2 2 0,-11 0 0,4 4 0,8 7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14:45.5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19344 10250 10951,'-11'-50'7016,"2"2"-4947,9 17-630,0 3-810,0 17-449,0 11-90,-8-7 0,5 23-180,4 3-899,9 23-316,3-17 1,3 0-5622,14 14 6926,10-11 0,-19-17 0,-3-2 0</inkml:trace>
  <inkml:trace contextRef="#ctx0" brushRef="#br0" timeOffset="128">19540 10132 17427,'33'22'0,"-7"-5"0</inkml:trace>
  <inkml:trace contextRef="#ctx0" brushRef="#br0" timeOffset="834">24224 10093 12120,'-39'0'5577,"8"0"-4588,3 0-89,8 0-91,1 26-629,-1 7-135,10-5 0,1 2-45,-1 4 0,0 0-765,0-7 1,0-2-3913,-9 23 4677,8-28 0,2-12 0,9-8 0</inkml:trace>
  <inkml:trace contextRef="#ctx0" brushRef="#br0" timeOffset="976">24283 10171 19046,'0'39'630,"-9"9"-10461,-2 2 9387,-8 0 1,8-19 0,2-14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16:11.4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16541 10994 10231,'-39'0'1709,"9"9"-1349,1 11 180,10 19-46,12-11 1,3 3-270,-1 3 0,1 1-135,3 1 0,2-2 270,8 16-271,11-30-449,3-29 1,2-11-1,-3-11 0,-1-7-209,1 4 1,1-3 0,-2-1 628,-5-3 0,-3-3 0,-1 0-60,-1-1 0,-1-1 0,-1 0 60,-1 0 0,-2 1 0,-2-1 89,-3 3 1,-2 0 0,1 1 30,0-1 0,0 0 0,0 2-360,0-6 0,0 3 495,-5-1 0,1 5 135,2 7 449,-7 33-359,7 23 0,4 13-136,-2 11 1,0 6-345,0-9 0,-1 3 0,2-1 21,1-2 0,1 0 1,1-1-262,-2-2 0,0-1 0,5-3-614,9 5 1,5-6-1815,11 3-665,-4-26 0,1-8 3273,12-23 0,-10 14 0,-14-14 0</inkml:trace>
  <inkml:trace contextRef="#ctx0" brushRef="#br0" timeOffset="109">17071 10700 13199,'5'29'959,"0"-1"1,4 2 0,0 1-3209,-4 0 0,1-1 2249,13 18 0,-8-28 0,-2-12 0</inkml:trace>
  <inkml:trace contextRef="#ctx0" brushRef="#br0" timeOffset="233">17188 10426 8342,'0'0'0</inkml:trace>
  <inkml:trace contextRef="#ctx0" brushRef="#br0" timeOffset="525">17365 10465 16348,'-18'50'2698,"5"-11"-2878,-15-19-719,17-2-720,20-8 539,21 1 720,20-2 360,0-9 450,-2 9 899,-9 2 271,-8 17-721,-12 11-269,-10 11-585,-8-21 0,-2 1 0,2 0 0,-2-1-1305,-16 21-4946,4-20 6206,-16-12 0,18-18 0,3 0 0</inkml:trace>
  <inkml:trace contextRef="#ctx0" brushRef="#br0" timeOffset="676">17619 10602 16258,'37'-8'1079,"5"-12"-2608,-13 6 0,1-2 1529,0-8 0,-1 0 0,3 0 0,-6-2 0</inkml:trace>
  <inkml:trace contextRef="#ctx0" brushRef="#br0" timeOffset="876">17874 10034 18327,'-20'9'2968,"10"28"-2609,4-1 1,3 6-619,2 12 1,2 3 288,-1-12 0,0 2 0,0-2-801,0-1 1,-1-1 0,2-1-624,2 14 0,3-3-2339,2-11 0,3-6 3858,11 3 0,-2-21 1,-12-18-1</inkml:trace>
  <inkml:trace contextRef="#ctx0" brushRef="#br0" timeOffset="1851">18266 10387 17157,'-9'-11'2789,"-2"2"-2250,-17 27-179,6 12-315,8-6 0,0 2-135,-6 24 90,10-2-360,1-26-269,35-5 179,-2-34 360,4 7 0,1-2 0,-8-6 0,-1-3 90,19-18 270,-2 17 450,-15 5 179,6 25-179,-8 12-91,-9 19-629,6 3 180,-15-3-90,16-20-540,1-10 1,12-26-181,17-5 450,-27-1 0,-1-2 45,4 0 0,0 0 90,-4 4 0,-1 0 225,12-16 450,-3 27 179,-17 1-359,-2 26-540,-1 22-180,3-12-989,9 7-90,8-34-990,11-8 1259,-10-1 1,1-2 180,1-3 0,-1-2 674,0 1 0,-1-1 405,-4-2 0,-2-1 1978,7-11 1,-10-1 0,-11-6-990,-9 24-539,0-4 269,-9 34-359,-2 14-450,2-3 0,-2 2-90,1-4 0,1 1 45,1 2 0,5-2 45,12 4-180,21-12-90,20-27 90,-20-5 0,-1-5-90,1-6 0,-1-2 90,-3 1 0,-2 0-90,2-4 1,-4 1 269,0-4 90,-5-5-180,-17 26 270,0 2-180,0 27-90,0 3 0,0 10 269,0-3-1348,26-17-1260,7-2-630,-5-8 1,3-2 2968,4-4 0,-3 1 0,3 2 0,0-7 0</inkml:trace>
  <inkml:trace contextRef="#ctx0" brushRef="#br0" timeOffset="2400">21304 10112 16348,'-11'-39'2068,"37"0"-2068,-2 23 0,5 2-899,13-5 0,5 1-1890,2 2 1,0 1 2489,-7 0 0,-3 0 0,11-5 1,-24 11-1</inkml:trace>
  <inkml:trace contextRef="#ctx0" brushRef="#br0" timeOffset="2584">21696 9603 19226,'-10'35'869,"0"0"1,4 11 0,1 1-870,0-1 0,2 0-1567,5 8 1,4 1-143,2-5 0,4-2-2022,1-11 1,5-5 3730,5-10 0,2-5 0,-2 1 0,4-18 0</inkml:trace>
  <inkml:trace contextRef="#ctx0" brushRef="#br0" timeOffset="2800">21951 10054 20215,'0'19'-899,"17"-8"-720,5-11 989,26-19 630,-15-21 270,-13 16 0,-3-2 809,-7-24-359,-1 20-720,-35 4-1079,2 23-8096,-24 3 9175,17 3 0,12 5 0,10-8 0</inkml:trace>
  <inkml:trace contextRef="#ctx0" brushRef="#br0" timeOffset="3217">23205 9681 21295,'0'48'1889,"0"2"-1889,-1-20 0,2-1 0,16 12-540,5-12-989,17-20 270,1-36 269,-1-5 619,-18-1 1,-3-2 370,-7 9 0,0 0 450,3-3 0,-2 1 539,-10-2 181,7 10-361,-9 20-539,0 20-90,8 10 471,3 1-1641,18-12-1258,1-10-1350,18-18-6233,-6-10 9680,-3-12 0,-20 10 0,-10 3 1</inkml:trace>
  <inkml:trace contextRef="#ctx0" brushRef="#br0" timeOffset="3442">23813 9505 11041,'0'-20'7465,"0"-8"-6205,0 15-451,0-4-179,-1 25 89,-7 12-539,-3 10-180,-9 1 0,9-3-359,3-17-991,16-2-539,12-9-629,11 0-1260,-1 0-629,-2 0 4407,-8 0 0,-9 0 0,-2 0 0</inkml:trace>
  <inkml:trace contextRef="#ctx0" brushRef="#br0" timeOffset="3609">23832 9524 20935,'38'-10'233,"1"-1"1,-1 0 0,4-1 0,-1-1 0,-5 3-234,16-1-585,-15-2 1,2-2-1080,-8 4 0,-1 0-1395,1-3 1,-3 0 3058,2-6 0,-13 9 0,-17 3 0</inkml:trace>
  <inkml:trace contextRef="#ctx0" brushRef="#br0" timeOffset="3783">24283 9093 17877,'-9'20'4137,"7"17"-3687,-7 13-495,9-16 0,0 2-934,0-1 1,0-1-1046,0-3 1,0-3 2079,0 20 1,0-26 0,0-5 0</inkml:trace>
  <inkml:trace contextRef="#ctx0" brushRef="#br0" timeOffset="4200">24381 9505 20665,'28'22'-450,"3"-5"-1079,17-26-140,2-10 1489,0-3 346,-11-15 734,-19 15 776,-12-6-506,-8 17-271,0 2-899,-8 18 300,14 2-839,5 0 335,20-2 114,17-9 90,-7 0 360,-2 0 539,-2 0 1,-15 17-181,-3 5-269,-1 26-360,-16-7 90,7-10 90,-1-14-180,12-26-90,19-19-45,-11 4 0,3-2-360,7-5 0,3 1-907,2-2 1,3 5-264,-1 10 1,-1 4 1530,-3 2 0,-3 4 0,3 7 0,-15 0 0</inkml:trace>
  <inkml:trace contextRef="#ctx0" brushRef="#br0" timeOffset="5575">9956 16698 17967,'-19'-48'584,"12"19"1,3-1-540,-1-8 0,1-2-45,3-8 0,2-2-1051,-1 11 0,0 0 1,0-1 1080,0-3 0,0 0 0,0 1-60,0 1 0,0 1 0,0 1 94,0-16 0,0 3 26,0 15 0,0 4 553,0-15-733,0 29 360,0 10 90,0 27 1815,0 3-1815,0 27-180,0 2-180,-9-8 745,7 3-1015,-15-23-449,6-2-1,0-12-629,2-8 0,0-34 269,7-1 990,-3-2 0,2-2 180,6 7 0,2 3 1259,6-21 450,9 21-359,8 21-271,-6 25-540,15 13-449,-15 21-180,-4-25 0,1-2-1169,3 6-5217,6-12 6386,-9-27 0,-8 7 0,-2-7 0</inkml:trace>
  <inkml:trace contextRef="#ctx0" brushRef="#br0" timeOffset="7836">9192 16698 12660,'0'-40'899,"0"13"1,0-2-541,0-5 1,0-2-1257,0-7 0,0-3 1077,0-7 0,0-1 0,0 1 0,0-3-91,-3 12 1,0-2 0,0 1-421,2 5 0,1-1 1,-1 0 390,-4-6 0,-2-1 0,1 0 0,2-1 0,1 0 0,0 1 0,-1 1 0,0 0 0,1-1 0,-1-3 0,1-2 0,1 3-1,2 6 1,0 2 0,0-1-30,-2-2 0,-2 0 0,1 0-30,2 5 0,1 0 0,-1 0 0,-1-2 0,-1 0 0,-1 0-92,1 2 0,0 1 0,1 0 62,1 0 0,1-1 0,-1 2 75,-3-12 0,-1 0-37,2 12 0,-1-1 1,2 2-9,1-4 0,0 0 0,-4 3 0,-2-1 0,2 2-2,3-4 1,1 0-29,-4 4 0,-2-2 0,2 1 75,3-7 0,2-1-45,-5-7 0,1-1 0,3 1 0,2 0 0,-1 2 0,0 1 45,0 1 0,0 0-90,-1 5 0,2 1 708,3 4 0,1 0-708,-5-1 0,2 1 45,7 5 0,-1-1 315,-7-3 0,1 0-225,6 3 0,1 0-135,-7 0 0,-2 0 90,5-3 0,-1 0-45,-4 3 0,0 0 42,0 4 0,0 1 47,0 1 1,0 2-90,0-12 929,0-1-929,0 10 0,0-7 0,0 6 703,0-8-613,0 0-90,9 8 90,-7 12 359,6 1-449,-8 16 90,0-6-90,0 8 360,0 8-360,0 3 360,0 9-270,-8-1-90,-3 10 90,-9 1-90,-8 9 180,6-8-270,-6-3 90,8-26-270,9 5 180,3-42-180,25 2 315,-11 5 0,1-2-280,10-1 0,3 3 235,11-14 270,-1 14-90,7 19 270,-6 35-181,8-2-269,-24 4 0,0 1 0,22 4-269,-15 12-1800,15-31-6566,-15 12 8635,6-15 0,-17-1 0,-2-1 0</inkml:trace>
  <inkml:trace contextRef="#ctx0" brushRef="#br0" timeOffset="10517">5272 5526 11221,'-20'-39'1709,"10"0"-1350,1 9-179,18 1-90,2 1 90,17-3-180,2-8-377,10 0 377,-1 0-3,0 17 92,-9 5 271,-1 17-90,-10 0-180,10 17-180,-8-4 107,8 15-3165,-1-8 3149,-6-9 0,-3-2 0,-10-9 0</inkml:trace>
  <inkml:trace contextRef="#ctx0" brushRef="#br0" timeOffset="11733">5507 5213 8252,'-11'28'2609,"-6"-15"-1980,15 13-89,-7-6 90,9 19-316,4-11 1,1 3-180,-4 7 0,0 2 180,8 8 0,-1 2-1064,-6 4 0,-1 1 809,1-14 0,1 2 0,0-1-30,0 4 0,0-1 0,0 2 0,0 1 0,1 2 0,0 0-488,2 2 0,1 0 0,0 1 518,-1-1 0,1 0 0,-1 0-60,1 1 0,-1-1 0,1 0 30,0 0 0,-1 0 0,0 1 30,-1 2 0,-2 0 0,0 0 179,0-2 1,0 0 0,0 0-60,-1-9 0,1-1 0,-1 1 0,0 0-180,-2 9 0,0 0 0,2 0 119,3 2 1,1 0 0,0 0-90,-2-2 0,0-1 0,-1 0 0,0-3 0,1 1 0,0-1-30,2 3 0,1 0 0,-3-1-119,-2-7 1,-3-1-1,3 0 149,3 2 0,2 1 0,-2-2-30,-4-4 0,-1-1 0,1 0-287,2 0 1,0 0 0,0 0 316,-2 1 0,-2-1 0,1 0 30,0 0 0,0 0 0,0 1-60,0-1 0,0 0 0,0 0 30,0 0 0,0 0 0,0 1 0,0 1 0,0 2 0,0-1-30,0 1 0,0-1 0,0 2-62,0 1 1,0 1-1,0 0 122,0-3 0,0-1 0,0 1 0,0 2 0,0 0 0,0 0 0,0 1 0,0-1 0,0 1-16,0 3 0,0 1 0,0 0 16,0 1 0,0 2 0,0-1-30,0 3 0,0 0 0,0 1 15,0-14 0,0-1 0,0 1 0,0 0-302,0 2 0,0 0 0,0 1 0,0-1 257,0 0 0,0 0 0,0 0 0,0 0 22,0 0 1,0 1 0,0-1-1,0 0 0,0-2 1,0 0 0,0 0-1,0-1 8,0 15 0,0-1 0,0 0-148,0-3 1,0 1 0,0-1 117,0 0 0,-1 0 0,2 0 60,1-2 0,2-1 0,-1 0 136,-2 0 1,-1 0 0,1-1-197,1-2 0,2 0 0,-2 0-30,-1-1 0,-2 1 0,1 0 97,3-3 1,0-1-1,0 1-37,-2 2 0,-1 1 0,1-2 0,2-3 0,1-2 0,-2 1-60,-2 2 0,0 0 0,0 0 30,3-2 0,0-1 0,0 0 0,-2 3 0,-1 0 0,1 0 0,1-2 0,2 0 0,-1 0 0,0 5 0,0 0 0,-1 0 30,-1-2 0,0 0 0,0-1-60,1 1 0,2 0 0,-2 0 60,-1 2 0,-1 0 0,-1 0-30,1-2 0,0 0 0,0-1-30,0 1 0,0 0 0,0 0 203,0 2 0,0 0 0,0 0-173,0-5 0,0 0 0,0 0 30,0 2 0,0 1 0,0-2-75,4 14 0,1-1 45,-4 0 0,0-1 320,4-4 0,-1 0-275,-4-1 0,0 2-45,0 3 0,0 0 0,0 2 0,0-1-45,0 1 0,0-1 45,0 0 0,0-1 45,0-4 0,0 0 0,-1 0 0,2 0-45,3 0 0,1 0-45,-4 4 0,0 0 90,3-2 0,0-1-45,-3 3 0,-2 0-45,1-4 0,0 0 90,0 5 0,0-1-90,0-3 0,0 0 45,0 4 0,0-1 45,0-8 0,0-1-235,0 4 0,0 0 235,0-7 0,0-1 228,0-1 0,0 0-228,0 0 0,0-2 363,0-6 0,0-1-408,0 4 0,0 0 0,0-5 0,0 0-45,0 1 0,0-1 529,0 1 0,0-1-484,0 12 672,0 5-582,0-24 630,0 6-720,0-17-221,0 7-1757,0-16-7290,0 15 9268,-8-23 0,6 12 0,-7-15 0</inkml:trace>
  <inkml:trace contextRef="#ctx0" brushRef="#br0" timeOffset="13309">3195 5448 8792,'0'20'3868,"0"-10"-2969,0-1-719,17-44 0,5 1-90,-3 1 0,1-2-90,0 5 0,-1 1 90,-3 4 0,-1 0-45,-1 0 0,0 2 135,6-7 269,-1 10 1,1 11-90,-1 18 0,1 11-270,0 1 0,8 17-90,-6-17 0,6 8-810,-8-10-1169,-1-8-2968,1 7 4947,-1-16 0,-8 6 0,-2-8 0</inkml:trace>
  <inkml:trace contextRef="#ctx0" brushRef="#br0" timeOffset="14484">3528 5291 13199,'-11'20'1260,"2"17"-1080,18 4-90,-8-8 0,0 2-1,8-1 1,0 1 0,-8 8 0,0 1-1307,7 5 0,1 0 1247,-7-10 0,-3 0 0,2 1 30,4 2 0,2 1 0,-1 1 0,-2 1 0,-1 1 0,1 0-30,2-1 0,0 1 0,1 0 0,0 2 0,-1 1 0,1 0 0,-1 3 0,1 0 0,-1 1-598,1-1 0,0 1 0,-1 1 590,-1-11 1,0 0-1,0 1 1,0 0-1,-2-2 1,-1 0-1,1 0 1,-1-1-23,3 1 0,-1 0 0,1 0 0,-1 0-137,0 14 1,-1-1 0,1 0 136,0-3 0,-1 0 0,1 0 60,-1 3 0,0 1 0,-1-1-83,1-13 1,-1-1-1,0 1 1,0 1-264,-1 0 0,-1 2 0,0-1 0,1 0 286,1 0 0,1 0 0,-1 1 0,0-2 0,-1 0 0,-1-2 0,-1 1 0,1 0 45,0 1 0,0 1 0,0 0 0,0-1-23,0-1 1,0 0-1,0 0 1,0 0-23,0 0 0,0 0 0,0 0 0,0 0 22,0 1 1,0 1-1,0 0 1,0-1-23,0 10 0,-1 0 0,2 0-23,1-10 1,0 1-1,1 0 1,-1-1 67,-1-1-1,-1 0 1,0 0 0,1 0 0,1 1 0,0 1 0,1 1 0,-1-1-23,-2 2 1,0 0 0,0 1-1,0-1 0,0 1 1,0-1 0,0 1-1,0 0 0,0 4 1,0 0 0,0 1-1,0-1-22,0 1 0,0 0 0,0-1 0,0 1 22,0 0 1,0-1 0,0 1-1,0 0-22,0 1 0,0 1 0,0-1 0,0 0 22,0-3 1,0 0-1,0-1 1,0 1-211,-1 1 1,1 0 0,0 0 0,1 0 209,0-1 1,2-2-1,-1 1 1,0 0-23,-1 0 0,-1 0 0,1 1 0,-1-2 0,2-1 0,1 0 0,-1 0 0,0-1-23,-1 1 1,-1-1 0,-1 1-1,1-1 242,0-2 0,0 0 0,0 0 0,0 0-219,0 0 0,0 0 0,0 0 0,0 0 22,0 1 1,0-1-1,0 0 1,0 0-29,0-2 0,0 0 0,0 0 0,0-1-24,0 12 0,0 0 0,0-2 60,0-2 0,0 0 0,0-1 49,0-2 1,0 0-1,0-1-49,0-2 0,0 0 0,0 0 200,0-1 1,0 0 0,0 0-171,0-2 0,0-1 0,0 0-60,0 0 0,0 0 0,0 0-30,0 0 0,0 1 0,0-1-59,0 0 0,0 0 1,0 0 58,0 1 0,0-1 0,0 0 75,0 16 0,0-1-45,4-1 0,1 1-45,-5-1 0,2 0 90,7-3 0,0 1-45,-8-14 0,-1 2 0,1 0 0,3 16 0,0-1 0,-3 0 0,-2 1 0,1-2 0,0 0 0,5-3 0,-1-2 405,-3-2 0,0-2-405,4-5 0,-1 0 0,-4 0 0,0-2 632,4-6 1,1-1-678,-4 8 0,0 0 90,3-7 0,1-1 344,-5 8 1,0 1-435,0-5 1,0 1 88,0 9 1,0-1-90,-1-2 1,2-1 44,3 0 0,0-2 0,-3-3 0,0-2 44,3-3 1,1-1 371,0 0 1,-1 1-417,-3-1 0,0 0 135,4 1 0,-1-1-90,-4 0 0,0 1 0,-1 4 0,2-1 0,3-2 0,0-1 0,-2 9 0,-1-1 44,7 14-44,-7-23 0,-2-2 135,1 13 647,0-19-737,0 6 0,0-25-180,0 6 612,0 1-702,0 2-921,0 9-4206,0-1 5307,0-8 0,0-2 0,0-9 0</inkml:trace>
  <inkml:trace contextRef="#ctx0" brushRef="#br0" timeOffset="20741">2959 5232 10501,'-8'11'2609,"-3"-11"-1980,0-2 1,2-7-180,9 18-91,-9-15-269,7 12-90,-6-15 180,8 9 90,8-8 90,12-3-90,28-9-91,-19 10 1,3 1 0,14-2 0,4 2 0,-1-1 0,2 0-619,-13 6 1,2 1-1,0 0 499,2-1 0,0 1 0,0 1-30,1 1 0,0 1 0,0 1 0,0-1 0,0 0 0,-1 0-435,14 0 0,-3 0 495,-3 0 0,-4 0-212,-15 0 0,-1 0-463,-1 0 0,-2 0-3013,4 0 3598,-3 0 0,-17 0 0,-3 0 0</inkml:trace>
  <inkml:trace contextRef="#ctx0" brushRef="#br0" timeOffset="35400">9662 13954 15628,'11'28'2249,"-2"11"-2159,-9 11-180,0-20 0,0-1-1979,0 21-3958,0-2 6027,9-26 0,-7-5 0,6-17 0</inkml:trace>
  <inkml:trace contextRef="#ctx0" brushRef="#br0" timeOffset="36141">9094 11426 17247,'28'0'270,"3"0"0,-1 0-180,-1 8 0,-19 12 90,-1 19-90,-12-6 0,-3 2 179,-5 19-347,3-15 1,-3-4 77,-9-11 0,9 11-180,20-33-1889,22-2-4047,19-20 6116,-24 1 0,-2-1 0,6-4 0,-12-2 0</inkml:trace>
  <inkml:trace contextRef="#ctx0" brushRef="#br0" timeOffset="36783">8545 8858 13469,'-20'13'1799,"10"2"-1709,27-23-90,16-1 0,17-2 0,-2 0 270,-9 3-90,-17 8 270,-5 8-1,-17 12-359,0 28 0,-9-5-180,5-13 0,-3-3-449,-12-5-271,8-5 360,20-17 181,13 0 449,8 0 629,-2 0 181,-17 18-361,-2 3-449,-7 6 0,-4 3 0,-16 22-495,9-22 0,-3-1-5801,-28 10 6116,-8-19 0,24-12 0,-2-8 0</inkml:trace>
  <inkml:trace contextRef="#ctx0" brushRef="#br0" timeOffset="37233">7839 7055 13110,'-30'39'2608,"2"0"-2518,8 1-270,0-19 360,18 6-270,13-25 0,29-2-450,-12-8 1,2-4-496,2-2 1,-3-2-1845,-2-3 1,-4-2 2878,14-18 0,-26 18 0,-2 3 0</inkml:trace>
  <inkml:trace contextRef="#ctx0" brushRef="#br0" timeOffset="37391">7996 6937 12660,'-4'35'1769,"0"0"0,2 7 0,1 1-1545,-3 1 1,0 1-1294,3 5 0,2 1 619,-2 2 1,2 0-1710,2-6 0,2-4 2300,5-11 0,0-3 0,3 8 0,5-29 1</inkml:trace>
  <inkml:trace contextRef="#ctx0" brushRef="#br0" timeOffset="38224">6899 5134 13199,'-18'20'2879,"5"0"-2879,-15 8 0,8-15-90,9 13-360,3-15-90,34 0 181,-2-2 314,3-8 0,3-2 45,11 1 90,-2 8 0,-19 12 0,-12 10-1,-8 18-89,-8 2-89,-3 0-1576,-2-23 1,-3-6 1664,-5-8 0,1 3 0,11-25 0</inkml:trace>
  <inkml:trace contextRef="#ctx0" brushRef="#br0" timeOffset="38375">6820 5134 14279,'-8'-6'2249,"14"-7"-2609,23-26-1439,-9 14 0,3 2 1799,11 1 0,0 2 0,-2-10 0,-5 12 0</inkml:trace>
  <inkml:trace contextRef="#ctx0" brushRef="#br0" timeOffset="39061">2999 3860 12120,'-9'37'4048,"-2"-13"-3779,6 6 1,-1 4 0,-11 18-1135,11-14 0,1 2 865,-1 4 0,1-1 0,-1-2 0,3-1-90,9 5 0,6-3-206,1-14 0,4-4 116,6 2 0,4-6-90,2-12 1,1-5-1,20-3 395,-11-28-215,-19-5 90,-11-15 0,-9 18-90,-27 1-90,-14 18-675,11 6 1,-1 2 1037,0 2 1,3 2 0,-2-1 0,12 0 0</inkml:trace>
  <inkml:trace contextRef="#ctx0" brushRef="#br0" timeOffset="39716">4978 3841 17967,'29'0'1259,"10"0"-1259,11-9-661,-21 0 1,1-1 660,4-1 0,-1 0 191,-6-4 0,-2 1 79,23 4 157,-28 10-158,-12 19 1,-8 20-135,0-10 0,0 1-90,0 8 0,0 3-90,1 3 0,-2 1-720,-3-9 1,0 0-3149,3 3 1,0-4 3912,-8-3 0,9-3 0,0-21 0</inkml:trace>
  <inkml:trace contextRef="#ctx0" brushRef="#br0" timeOffset="64572">15130 11426 13469,'-30'2'1350,"10"4"-1350,38-23-1799,23-3-1799,-8 6 0,4-2 3598,8-4 0,-3 1 0,4-3 0,-3 4 0</inkml:trace>
  <inkml:trace contextRef="#ctx0" brushRef="#br0" timeOffset="64988">15111 12856 15088,'-20'2'1080,"18"5"-1440,22-24-1709,6 7 0,6 0 1925,13-5 0,0 0 0,-16 3 0,-1 2 0,24-8 0</inkml:trace>
  <inkml:trace contextRef="#ctx0" brushRef="#br0" timeOffset="67504">1588 4684 12480,'-9'2'2159,"33"4"-1800,9-14-269,7 7 0,7 2-45,2-1 0,2 0-758,-10-2 1,2-2 0,-1 1 742,-1-1 0,-1 1 0,-1-1-30,1 0 0,0 1 0,-2-1 20,8-1 0,-3 1-290,-8 4 0,-3 0-809,16 0-1800,-26 0-2158,4 0 5037,-24 0 0,7 0 0,-9 0 0</inkml:trace>
  <inkml:trace contextRef="#ctx0" brushRef="#br0" timeOffset="67732">2313 4546 13379,'-31'-8'1260,"12"6"-991,19-7-269,10 9 270,19 9 0,1 1 0,1 10 180,-12 8-90,-10 12-450,-9 10 45,2-13 0,-4 2-990,-10-3 1,-2 0 1034,3 9 0,-2-3 0,-18 1 0,14-8 0</inkml:trace>
  <inkml:trace contextRef="#ctx0" brushRef="#br0" timeOffset="68520">1842 5566 10231,'40'-9'2429,"8"7"-2070,-12-7 1,4 0-180,8 7 0,4 2-1550,-6-3 0,3 0 1,2 0 1369,-6 3 0,1 0 0,1 0 0,1 0 45,3 1 0,0-1 0,2 0 0,1-1-9,-7 0 0,2 0 0,0-1 0,1 0 0,-1 0-404,0-1 0,0 0 0,0-1 0,1-1 0,-1 0 404,0-1 0,0-2 0,1 0 0,-1-1 0,0 1-54,0 0 0,0 0 0,0 0 0,0 0 0,-1-1-54,-4-2 0,0-1 1,0 0-1,-1 1 0,-1 0 49,8 0 1,0 1 0,-1 0-1,-2 0-20,-4-2 0,0-1 0,-2 1 0,-2 1 43,2-1 0,-1 2 0,-2 1 45,13-2 0,-6 3 135,5-1 1019,-22 9-1559,-19 0-71,-9 0 431,0 0 0,0 0 0</inkml:trace>
  <inkml:trace contextRef="#ctx0" brushRef="#br0" timeOffset="68772">4390 5017 16348,'46'-11'270,"-2"2"-181,-7 7 1,2 4-90,-8 6 0,-1 2 135,0-1 0,-1 3 225,10 28 90,-20 8-90,-10 2-360,-9 0-1080,1-17 1,-2-1 1079,-17 3 0,14 2 0,-13-28 0</inkml:trace>
  <inkml:trace contextRef="#ctx0" brushRef="#br0" timeOffset="69929">16796 12876 14459,'-9'-20'4587,"-2"1"-3777,-17-1-181,-2 9-179,-1 2-360,-6 9-90,7 27 0,-1 14 0,15-12 0,4 3 0,5-2 0,3-1-90,-5 19-270,27-27-539,4-21-361,17-39 765,-19 7 1,-1-5 359,2-7 0,-3-2-461,-1-2 0,-3-2 641,-3 1 0,-3 0 225,-2 0 0,-3 0-285,-3 4 1,0 1 509,0 4 0,0 2-315,0 7 0,0 3 539,0-3-179,0 31-90,9 57-226,-4-14 1,1 5 57,0-6 1,0 1-1,1 1-342,-1-1 0,0 0 0,2-1-575,0-3 0,1-3 1,2-2-1570,7 4 0,3-6 2204,21 5 0,-12-28 0,-12-9 0</inkml:trace>
  <inkml:trace contextRef="#ctx0" brushRef="#br0" timeOffset="70053">17188 12484 16168,'0'29'-4228,"0"1"1,0 20 4227,0-20 0,0-12 0,0-18 0</inkml:trace>
  <inkml:trace contextRef="#ctx0" brushRef="#br0" timeOffset="70154">17188 12484 10051,'0'0'0</inkml:trace>
  <inkml:trace contextRef="#ctx0" brushRef="#br0" timeOffset="70454">17580 12386 18866,'-17'22'1799,"4"-14"-1889,-7-1 0,3-14-90,14 25 1,-5-16-91,8 15 90,17-6 90,-4 9 180,24 0 270,-24 8 719,14 11-359,-25 11-541,2-21 1,0 1-90,-3 0 0,-2-1-719,-7 21-3329,-3-11 3958,-9-28 0,9-5 0,2-14 0</inkml:trace>
  <inkml:trace contextRef="#ctx0" brushRef="#br0" timeOffset="70637">17796 12308 18686,'39'-20'1170,"9"0"-1530,-19 6 0,1 0-2067,0 3 0,1 0 2427,-1-3 0,-1 0 0,1 3 0,-13 2 0</inkml:trace>
  <inkml:trace contextRef="#ctx0" brushRef="#br0" timeOffset="70829">18050 11974 20036,'-19'37'1619,"13"-5"0,1 4-1529,-4 4 0,1 3-135,6 9 0,1 2-900,-3-4 1,0-2-2251,3-6 1,2-3 3194,3-8 0,0-3 0,-1 0 0,5-19 0</inkml:trace>
  <inkml:trace contextRef="#ctx0" brushRef="#br0" timeOffset="71380">18403 12288 18866,'-19'-9'3148,"8"7"-2788,2 2 180,0 2 90,-2-2-1,-8 24-179,-1-9-360,1 33-90,-1-17-180,9-3-90,2-17-719,9-2-450,27-27 719,5-3 675,-4 2 0,3-2 45,3 1 0,0 1 0,-4 7 0,1 2 135,-1-1 0,-1 5 764,10 23 91,-20 5-361,-10 17-539,-9-8-180,0 6-179,9-24-1620,1 4 629,28-34-2517,3-14 1393,-12 8 0,1-4-180,4-2 1,-1 0 2811,-6 7 0,-1 2 3350,3 0 0,-2 3 450,-5 6-1170,-5 20-1439,-17 13-719,0 17-630,0 0-90,9-8-586,11-12-2113,19-10-539,11-26 809,-16 7 1,0-2 2428,-7-12 0,-2 0 0,14 0 0,-22-2 0</inkml:trace>
  <inkml:trace contextRef="#ctx0" brushRef="#br0" timeOffset="71565">19364 12170 15718,'11'-11'7646,"-3"11"-6657,-17 20-449,-1 19-450,-10 3-90,12-14 0,5 0-90,12 14-180,21-12-270,21-12 270,-22-16 1,0-4-136,1-6 0,-1-2-405,1 1 1,-1-4-1305,-3-5 0,-2-3 2114,15-9 0,-19 10 0,-12 11 0</inkml:trace>
  <inkml:trace contextRef="#ctx0" brushRef="#br0" timeOffset="72549">19775 12190 16797,'-2'-39'360,"4"8"-180,18 3 90,-9 17-180,-3-6 180,-8 14 269,0-5-359,0 16 450,-8 3-180,-3 9-90,0 26-360,-7-11 0,18-3 0,7 1-270,13 0-675,6-17 1,7-4-3329,9-8 1,5-8 4173,-10-4 1,0-3 0,-2 2 0,-1 1 0,-3 0 0,-5-5 0,1 0 0</inkml:trace>
  <inkml:trace contextRef="#ctx0" brushRef="#br0" timeOffset="72950">21990 11367 18776,'-20'30'2609,"9"25"-2340,6-26 1,2 3-1250,2 15 1,2 4 1069,-1 2 0,0 3-120,0-15 0,0 2 0,0-1-15,0 14 0,0-1-180,0-1 0,0-1 72,0-13 0,0-2-702,0-7 1,0-3-2474,0 11-3325,0-19 6653,0-29 0,0 5 0,0-14 0</inkml:trace>
  <inkml:trace contextRef="#ctx0" brushRef="#br0" timeOffset="73925">21872 11857 13739,'-30'-9'3418,"10"16"-3328,3-23 270,15 23-270,-7-16 0,26 0 180,14 7 89,19-15-637,-17 15 1,2 2 502,-1-5 0,1 1-295,4 3 0,1 2 294,-5-2 1,-1 2-84,1 7 0,-2 1 579,8 4-487,-21 9 1,-3 2 396,3 9-495,-14-5 0,-1 0-135,3 14-90,-8 6 436,0-26-1606,0-5 77,9-26-1246,2-19 1259,2 4 1,2-2 1011,0-4 1,1-1-23,3 1 0,1 1 405,-5 3 0,0 4 1934,22 0 20,-24 5-830,14 17-360,-17 0-539,1 9-180,-2 2-270,0 8 90,-7-8-90,7 6 90,-9-14-90,0 5 90,0-8 0,0 0 0,8 0 90,-6 0-1,7 9 1,-9-7-180,9 16 0,2-16 90,0 7 0,6-9 0,-6 0-360,9 0 180,-10-9 0,8-11 90,-16-2 0,7-6 0,-9 9 0,0 8-90,0 2-269,-9 9-271,-2-9-539,0 7 449,20-15 360,13 6 360,26 0 540,-7 2-1,-12 7 1,-1 4 630,4 16-1,5 12-269,-17 20-676,-14-21 1,-1 1-135,4 20-180,-9-2 90,8-26-719,3-5-91,9-34 360,8-5 360,-12-1 1,-1-2 89,15-8 359,-2 5 721,-8 19-271,0 27-539,-1 4-270,1 17-360,8-9-2698,-6-10-6773,15-11 9455,-7-27 1,-8 14-1,-4-14 1</inkml:trace>
  <inkml:trace contextRef="#ctx0" brushRef="#br0" timeOffset="74383">25028 11543 18416,'-29'0'3688,"7"0"-2878,-6 9-180,0 28-451,12-12 1,1 2-135,-1 7 0,2 2-386,3 2 1,2 0 295,2-6 0,6-3-778,18 12-1606,22-14 90,-9-28 1,1-7 2338,5-10 0,-2-1 0,8 1 0,-16-16 0</inkml:trace>
  <inkml:trace contextRef="#ctx0" brushRef="#br0" timeOffset="74483">25224 11386 7623,'0'-19'-68,"0"8"1,0 2-1,0 9 1</inkml:trace>
  <inkml:trace contextRef="#ctx0" brushRef="#br0" timeOffset="74775">25263 11151 19856,'11'7'4137,"-3"15"-3867,-7 5 0,-2 4-180,1 3 0,0 2-45,0 7 0,0 1 0,0-3 0,0-1-90,0-1 0,0 0-360,0-4 0,0-2-2203,0 8-3509,9-13 6117,2-19 0,0-9 0,-2 0 0</inkml:trace>
  <inkml:trace contextRef="#ctx0" brushRef="#br0" timeOffset="74916">25498 11582 18506,'0'40'3149,"0"-10"-4229,0-2-3417,0-17 4497,9-2 0,-7-9 0,7 0 0</inkml:trace>
  <inkml:trace contextRef="#ctx0" brushRef="#br0" timeOffset="75241">25910 11132 19316,'0'-40'4318,"0"19"-3599,0 3-539,-9 10 90,7 23-90,-16-2-135,12 12 0,1 6 0,-4-1 0,-1 1-90,-1 8 0,2 1 0,4-1 0,-1 0-587,-3-3 1,1-2-179,6-4 1,2-1-1530,-9 19-2698,18-18 5037,-7-10 0,7-12 0,-9-8 0</inkml:trace>
  <inkml:trace contextRef="#ctx0" brushRef="#br0" timeOffset="75374">25792 11504 17517,'-31'-17'1259,"21"12"-4227,29-21-1948,8 20 1,5 1 4884,5-13 0,-2-1 1,17 4-1,-17-11 1</inkml:trace>
  <inkml:trace contextRef="#ctx0" brushRef="#br0" timeOffset="75609">26380 10916 21295,'-20'37'3598,"1"13"-3418,8-12 0,2 2-46,-1 4 1,1 2-1088,2 3 0,3 0 953,-1-4 0,1-1-179,3 0 0,2-1-226,-1-7 1,0-2-989,0 16-2835,0-13-5306,0-26 9534,0-2 0,0-9 0,0 0 0</inkml:trace>
  <inkml:trace contextRef="#ctx0" brushRef="#br0" timeOffset="75783">26184 11426 18866,'-20'0'2159,"1"0"-2069,25 0-180,25 0-1079,21 0-136,-18-8 1,0-2-8527,16-3 9770,-11-15 0,-19 17 1,-12 2-1</inkml:trace>
  <inkml:trace contextRef="#ctx0" brushRef="#br0" timeOffset="76076">25596 10955 17157,'-9'2'-1349,"7"5"1349,-7-16 0,9 9 0,0 0 0</inkml:trace>
  <inkml:trace contextRef="#ctx0" brushRef="#br0" timeOffset="76858">14875 14757 15718,'33'0'-270,"0"0"0,10-7 0,3-3-1529,-4 1 0,1 0 1,1-4 1519,4-5 0,-1-3 0,-3 2 1,1 1-1,-5 1 0,-9-1 0,-1 1 1</inkml:trace>
  <inkml:trace contextRef="#ctx0" brushRef="#br0" timeOffset="77375">16365 14601 14099,'0'32'1034,"0"1"1,-9 21-945,7-4 0,2 3-1350,0-8 0,0 1 1260,0-5 0,1 2 0,0-1 30,2-1 0,1-1 0,-2-1 1,-2 18 0,0-5 59,0-15 0,0-4 228,0 4-678,0-46 90,0-30 135,0 2 1,0-4 179,0-8 0,0-3-533,0 11 0,0-2 1,0 1 487,-1 2 0,1 0 0,1 0 0,3-2 0,2-1 0,1 2 380,6-7 1,5 5-111,5 5 0,4 8 246,2 12 0,1 8 203,20 10-89,-2 19-90,-18 12-91,-10 8-269,-11-9-270,-9 8-260,-9-17-5406,-11-1 5944,-2-29 0,3 5 0,10-14 0</inkml:trace>
  <inkml:trace contextRef="#ctx0" brushRef="#br0" timeOffset="77609">16855 13973 14459,'20'48'2518,"-11"-15"1,1 2-2249,4 4 0,1 2-1332,-4 12 0,-1 1 1107,5-4 0,-1 0-90,-4 5 0,-1-3-461,0-15 0,2-2-618,1 0 0,4-5-3657,15-8 4781,8-22 0,-17-4 0,-5-14 0</inkml:trace>
  <inkml:trace contextRef="#ctx0" brushRef="#br0" timeOffset="77933">17306 14444 17787,'8'41'989,"3"-4"-2158,26-26-1799,-4-11 1348,-4-11 1,-1-6 495,-6-7 0,-3-2 995,2 0 0,-3-1 1163,-6-2 1,-4 2 1659,1 5-805,-10 5-810,10 34-449,2 22-405,-1-10 0,0 3 134,0 10 1,-1 3-712,-2 4 0,-3 0 577,1 1 0,-1 0-180,-4 4 0,0-1-356,0-8 1,0-1 355,-2 6 0,-5-4-350,-6-13 0,-2-3-775,1 6 1,-5-6-3125,-8-16 1,-3-7 4203,-20 2 0,18-11 0,5-7 0</inkml:trace>
  <inkml:trace contextRef="#ctx0" brushRef="#br0" timeOffset="78816">17071 14620 14459,'0'11'2518,"0"-2"-2248,0-9-180,0 0 0,0-9-90,8-10 0,3-12 0,9 1 180,-1 1 90,-8 18 180,7 3-181,-7 16-89,-1 21-90,8 3-90,-7 16 0,8-17-360,1-3-2068,-9-17-6117,6-2 8545,-15-9 0,7 0 0,-9 0 0</inkml:trace>
  <inkml:trace contextRef="#ctx0" brushRef="#br0" timeOffset="79316">17933 14326 14549,'-20'9'4407,"1"-16"-3957,8 14-450,2-7 0,9 11 90,0 8-90,0 10-180,0-7-180,0 6 90,0-17 180,9-3 180,2 1 0,0 2 180,-3 9-90,-8 8-180,0 2 90,0 10-2249,-8-19-4407,-3-12 6566,0-20 0,2 0 0,9 3 0</inkml:trace>
  <inkml:trace contextRef="#ctx0" brushRef="#br0" timeOffset="79451">17894 14307 19046,'39'28'-1091,"0"0"0,0 1 1,1-5-1,0-2 1,-13-5-1,-14-9 1,5-8-1</inkml:trace>
  <inkml:trace contextRef="#ctx0" brushRef="#br0" timeOffset="79566">18168 14130 13199,'0'0'0</inkml:trace>
  <inkml:trace contextRef="#ctx0" brushRef="#br0" timeOffset="79766">18168 14130 18327,'33'35'197,"-1"0"1,1 0 0,-3-1 0,-1 1 0,-9-4-108,-12 10-90,12-1-630,10-12-1439,18-17-3597,2-3 5666,-19-20 0,-3-2 0,5 8 0,-7-20 0</inkml:trace>
  <inkml:trace contextRef="#ctx0" brushRef="#br0" timeOffset="80060">18932 14052 19046,'-19'8'900,"-1"-5"-810,9 14 179,3 3-269,8 10 0,-9 1-90,7-3-89,2-8-451,19-9 360,21-3 360,1-8 0,-2 0 630,-10 9 179,-19 11-449,-1 1-360,-9 34-1080,-9-29-7645,-10 20 8635,-3-44 0,2 4 0,12-14 0</inkml:trace>
  <inkml:trace contextRef="#ctx0" brushRef="#br0" timeOffset="80433">18050 14013 18596,'-19'-9'-1619,"8"7"1619,2-7 0,9 9 0,0 0 0</inkml:trace>
  <inkml:trace contextRef="#ctx0" brushRef="#br0" timeOffset="87033">18599 15777 14279,'0'-20'2698,"-9"0"-2068,-10-8-540,-12 15 0,-17-5-90,7 27-90,-7 11 0,9 10-180,8 1 180,12-3 0,19-17 90,28-2 0,14-9-45,-9-4 0,1-1 135,2 2 0,-2 4 90,-3 5 0,-1 5-316,1 7 0,-5 6 450,-9 12 1,-4 6-135,3 6 0,-4 2-45,-5 0 0,-3 0-90,1 3 0,-1 1 15,-3-15 0,0 0 0,-3-2-60,-5 11 0,-4-2-180,-2 9 0,-4-6-675,-2-20 1,-4-5-630,-5-1 0,0-9-6252,-5-23 7736,12-17 0,5-5 0,5 1 0,3-22 0</inkml:trace>
  <inkml:trace contextRef="#ctx0" brushRef="#br0" timeOffset="87284">18815 15679 15448,'30'8'3328,"-10"3"-2428,-3 17-540,-14-14-91,14 12-269,-15-24-90,7 7-539,0-36-900,10-5 404,-1 3 1,3-1-720,3 4 0,3 2-1035,5 2 1,3 5 2878,-4 5 0,-1 4 0,12-1 0,-16 9 0</inkml:trace>
  <inkml:trace contextRef="#ctx0" brushRef="#br0" timeOffset="87533">19344 15581 8522,'22'10'6117,"-5"-1"-4138,-17-18-630,0-1-90,0-1-719,0 2-540,0 9 0,0 9 90,-9 10-90,-1 12 0,-10 17 0,0-24-180,9 10-270,3-31-719,8 5-720,17-8-1799,5-8-2968,17-21 6656,1-3 0,-19 1 0,-3 14 0</inkml:trace>
  <inkml:trace contextRef="#ctx0" brushRef="#br0" timeOffset="87861">19619 15522 14908,'19'28'4318,"1"3"-3958,-1 8-270,10 0-90,-8 0 0,16-8 90,-6-12-540,8-19-719,0-28-91,-18 9 1,-3-3 134,3-15 1,-2-3 629,1 9 1,-1-1 198,-3-6 0,-2 0 790,1 11 1,-1 4 1359,5-8-505,-8 14-360,7 17-179,-8 0-270,1 9-91,7 2 89,-16 17-1348,7 2-3147,-9 1 3957,0 6 0,0-24 0,0 4 0</inkml:trace>
  <inkml:trace contextRef="#ctx0" brushRef="#br0" timeOffset="87999">20265 15130 12750,'-11'-11'0,"3"2"0</inkml:trace>
  <inkml:trace contextRef="#ctx0" brushRef="#br0" timeOffset="88157">20265 15130 17161,'42'18'89,"0"0"1,1 0 0,1-2 0,0-2 0,-6-9-1799,14-25 270,-21 7 0,-3-4-4935,11-22 6374,-11 8 0,-17 12 0,-2 10 0</inkml:trace>
  <inkml:trace contextRef="#ctx0" brushRef="#br0" timeOffset="88333">20696 14895 16078,'-19'-20'4767,"8"35"-4227,2 27-405,8-1 0,2 7-135,-1-10 0,1 2 0,-2-1-225,-3 13 0,-1-1-1248,5 3 1,-2-4-822,-3-17 1,2-5 2293,11 12 0,-6-23 0,7-17 0</inkml:trace>
  <inkml:trace contextRef="#ctx0" brushRef="#br0" timeOffset="88466">20794 15247 18596,'20'27'900,"0"5"-1980,-1 18-2338,1-11-1978,8-19 5396,3-20 0,-10-2 0,-3-7 0</inkml:trace>
  <inkml:trace contextRef="#ctx0" brushRef="#br0" timeOffset="88624">21049 15287 17787,'20'26'2608,"-1"24"-2518,-8-12 0,-2 4 0,-3 11 0,-1 1 135,0 0 0,-1 1-1350,-4-1 0,-1 1 1215,3-1 0,-4-2-180,-9-10 0,-4-3-574,6-3 1,-6-4-3430,-11-14 1,-4-6 4092,-21-3 0,19-11 0,6-7 0</inkml:trace>
  <inkml:trace contextRef="#ctx0" brushRef="#br0" timeOffset="89261">22617 15149 15088,'-20'-8'4588,"1"5"-3869,-1-5-359,-8 8-90,6 26-180,-15-2-180,15 15 0,3-11-90,19-17-270,19-2 1,12-26 269,-1-5 90,7-17 180,-15 8 90,6 11 269,-8 38-314,-5 4 0,-2 6-647,0 18 1,-4 6 661,-2-16 0,0 1 0,-1 1 30,-2 6 0,-1 2 0,-2-1-31,0-5 1,-1 0 0,-1 0-60,2 2 0,0 1 0,-3-2 0,-5 11 0,-3-4-299,2-6 0,-6-5-151,-8-14 1,-4-7-1081,-15-7-1888,2-38-1588,18 3 1,5-7 4808,3-15 0,4-2 1,-2 20-1,2 2 0,5-3 1,0 1-1</inkml:trace>
  <inkml:trace contextRef="#ctx0" brushRef="#br0" timeOffset="89591">22989 15051 19496,'-19'29'989,"8"1"-989,2 18 0,18-7-180,11-1-179,10-21 179,9-19 90,-8-19 270,-3-12 539,-17 1-179,-2-7-450,-9 24-360,0-5-2249,-18 18 2519,5 0 0,-7 0 0,12 0 0</inkml:trace>
  <inkml:trace contextRef="#ctx0" brushRef="#br0" timeOffset="89875">23264 15091 21475,'17'10'-720,"23"-10"90,-15-11 1,2-6 359,7-2 0,-1-3 315,-6-2 0,-4-2 225,-6 1 0,-3 2 989,3-8-539,-17 12 89,0 19-179,-17 19-450,4 20-180,-1-14 0,-1 1-180,-4 24-1079,8-11-1890,28-20-5306,16-10 8455,-4-12 0,1-3 0,3 4 0,-7-6 0</inkml:trace>
  <inkml:trace contextRef="#ctx0" brushRef="#br0" timeOffset="90109">23832 14875 23094,'-9'28'180,"-2"-15"-1530,1 13 1,10-15 900,19 9 359,12-9 629,-1 6 631,-1-6-361,-19 9-359,-1 17-450,-18 13-1799,-2 2-8032,-8-4 9657,-1-37 1,9-5 0,3-14 0</inkml:trace>
  <inkml:trace contextRef="#ctx0" brushRef="#br0" timeOffset="90644">25125 14757 19316,'-50'-11'3058,"2"11"-2698,9 29-450,9 12 45,15-12 0,2 1 45,-7 11-450,18-12-629,13-21-180,28-34 539,-14 12 1,0-4 224,1-18 0,-2-5 360,1 6 0,-2-1-424,-6-11 0,-3-2 694,1 4 0,-2 0 254,-7 5 0,-1 0 510,0 0 1,-2 4-181,-3 3 810,0 7-1214,-3 52 0,-2 17-270,0-13 0,-1 1-75,-1 6 0,0 3 0,1-1-645,3 6 1,4-3-962,6-9 0,6-5-883,5-6 1,5-5 2722,7-5 0,-1-6 1,4-6-1,-7 0 1</inkml:trace>
  <inkml:trace contextRef="#ctx0" brushRef="#br0" timeOffset="90867">25459 14659 19766,'5'35'509,"1"0"1,-1 0 0,-2-2-1230,-3 17-359,18-20 449,4-12 540,17-36 720,0-4 539,-17-17 1,-5-9-91,-17 7-629,0 10-540,-9 5-1080,-10 15-2967,-3-8 4137,2 8 0,12 2 0,8 9 0</inkml:trace>
  <inkml:trace contextRef="#ctx0" brushRef="#br0" timeOffset="91474">25714 14561 20755,'0'20'3058,"0"8"-2968,8-6 0,3 6-180,9-8-90,8 0-89,3-10-91,8-1 0,0-26 360,-8-5 90,-3-17 90,-17 8 270,-3 12 179,-8 10-629,0 26 0,0 14 0,0 10-360,18-2-539,4-19-360,17-11 179,9-18 271,-7-19 539,-2-5 315,-19 9 0,-3 0 944,5-6 450,-2 1-269,-3 19-451,-15 1-269,7 26 0,-9 5-270,9 26-90,-7-15-90,7 4 90,-1-18-360,-6-8-720,16-2-629,2-35 450,10-7 809,-11 4 0,1-1 405,0 4 0,-1 2 1305,12-15 539,-3 19-630,-8 20-450,-1 37-359,-8 7-735,-1-7 0,-2 2 240,-7-8 0,0-1-381,8 5 0,-1-2-1373,-6 8-4048,16-13 5847,-16-19 0,7-9 0,-9 0 0</inkml:trace>
  <inkml:trace contextRef="#ctx0" brushRef="#br0" timeOffset="102954">11505 11249 16168,'19'39'1934,"-5"-8"0,0 4-1620,6 7 1,0 5-1704,-3-2 1,0 4 0,-1 3 1433,-3-7 0,-1 1 0,0 2 0,1 0-27,-2-4 0,1 0 0,0 2 0,-1 0 0,0 1-18,-2 4 0,0 1 0,-1 1 0,-1 1 0,1-1-276,-1-7 0,0 0 0,-1-1 0,1 2 0,-1-1 0,0 1 261,0 1 0,-1 1 0,0 0 0,-1 1 0,0-1 0,0 0-32,0-1 1,0-1-1,-1 1 1,0 0-1,0-1 1,0 0-152,0 7 0,-1 0 0,0-1 0,0 0 1,0-1-343,0-5 0,0-1 0,0 0 1,-1-1-1,0-3-2459,0 15 1,-1-4 0,-1-4 2998,1 3 0,0-8 0,0-7 0,0-28 0</inkml:trace>
  <inkml:trace contextRef="#ctx0" brushRef="#br0" timeOffset="103188">11681 13464 21025,'-6'48'869,"1"0"1,3-3 0,4 1-870,6 4 0,4-2 0,0-6 0,6-5 0,8-13 0,5-7-45,3-7 0,2-11-1007,-7-16 0,1-10 1,0-3 481,6-7 0,0-4 1,-1-3-916,-7 0 1,-1-2 0,0-3 0,0 0 1484,-5 9 0,1-1 0,-1 0 0,0 2 0,-2 2 0,2-5 0,-1 3 0,-1 3 0,1-8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18:07.9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2450 6251 11490,'-31'-8'3239,"12"6"-2340,10-7-719,9 9 270,0 0-270,18-9 89,3-10-314,6 0 1,3-2 133,-1-3 1,3-2-120,-2 7 0,3-1 0,0 1-520,0-1 1,0 0 0,1 1 519,7-2 0,2 2 1,0 0 29,-3 1 0,-1 1 0,1 2 29,2 1 1,1 1 0,-1 1-30,-3 1 0,0 2 0,0 0-462,16-1 0,-1 1 417,-1 3 0,1 1 90,-1 0 0,1 1-45,-4 4 0,0 0 90,3 0 0,0 0-90,-4 0 0,0 0 0,5 0 0,-1 0 45,-3 0 0,0 0 0,4 4 0,-1 1-45,-4 0 0,0 1 0,4-1 0,1 1 45,0 2 0,1 1-45,-1 1 0,0 0 0,-15-4 0,0 1 0,-1 1 0,12 10 0,0 1 45,4-4 0,-1 1-90,-8 3 0,-1 1 90,0-1 0,-1 1 0,-8 0 0,0 0 0,3-5 0,0 0 0,-8 4 0,1-1-275,7-3 1,0 1 319,-3 2 0,0 3-45,-1 2 0,1 2 90,4-1 0,-1 2 222,-8 7 0,1 1-267,6 1 0,2 0 0,-4 4 0,0 0 0,3 1 0,2-1 0,-1 0 0,0 0 29,-10-10 1,1 0 0,-2 0-60,-1 0 0,0 1 0,0 1-204,5 3 0,1 2 0,-2 0 264,-6 0 0,-2 0 0,1 1-1,4 4 1,1 1 0,-1 1-30,-4 2 0,-2 2 0,1-1-645,3 0 1,1 0-1,-1 1 600,-6-9 0,-1 1 0,1 0 0,-1 0 22,1 0 1,-1 0-1,0 0 1,1 0-46,2 1 1,0-1-1,0 1 1,0 0-23,-2 3 0,0 1 0,-1 0 0,2 0 22,2-2 1,2 0-1,-1-1 1,0 1-1,-1 0 1,-1 0-1,0 0 1,0 0 44,3 1 1,-1 1-1,1-1 1,-1 1-23,-1 0 0,0 0 0,-1 0 0,0 0 22,0 3 1,0-1-1,0 1 1,-1 1-24,-1 2 1,0 1 0,-1 1 0,0-1-316,-3-8 1,0 0 0,0 0 0,-1 1 0,0-1 324,0 0 0,-1 1 0,-1-1 0,1 1 0,0 0-54,1 2 0,1 1 0,-1-1 0,0 1 0,0 0-18,-1-2 0,0 0 0,0 1 0,0-1 0,0 0 36,1 2 0,1 0 0,0 0 0,0 0 0,-1 0-18,0 0 0,-1 1 0,0-1 0,0 0 0,-1 0 36,0-2 0,-1 0 0,0 0 0,-1 1 0,0-1-54,-1 2 0,0-1 0,0 1 0,-1 0 0,0-1 63,1 9 0,0-1 0,-1 0 0,1 1-45,-2-10 0,-1 0 0,1 0 0,0 0 0,0-1 22,2 9 1,0-2-1,0 1 1,-1-1-181,-1 0 1,0 1 0,-1-1 0,1 0 179,-1-2 1,0 0 0,1 0-1,-2 0-22,-1 0 0,0 0 0,0 0 0,0 0 0,-1 0 0,1 0 0,0 0 0,0 0 0,0-2 0,0 0 0,0-1 0,0 1 101,0 0 1,0-1-1,0 0 1,-1 0-102,-1-3 0,0-1 0,-1-1 0,1 1 29,3 11 1,0-1 0,0 0 72,-3-3 0,0 0 0,2-2-102,1-3 0,1-1 0,-1-1 30,-2-2 0,0-1 0,-1 0 521,2 15 0,-1-2-551,-4-2 0,0-2 0,0 2 0,0-2 0,0-7 0,0-1 719,-1 3 0,2-1-719,3-11 0,0-1 229,-3-1 1,1 1-230,2-2 0,0 0 0,-4 22 0,0-21 0,0 1 0,0-1 0,0 1 0,0-1 0,0 1 0,0-1 0,0 0 743,0 5 1,0 0-789,5-4 0,-1 1 0,-4 3 0,2-1 1095,16 17-1095,-17-21 0,0-1 45,8 13-45,-9-12 0,-1-1-405,1 13 255,0 7-1784,0-17-3256,0-12 5235,0-10 0,0-9 0,0 0 0</inkml:trace>
  <inkml:trace contextRef="#ctx0" brushRef="#br0" timeOffset="267">8094 14895 17607,'-19'10'3598,"8"8"-2968,2 10-1,27 14-314,-5-9 0,4 1-180,7-3 0,2-1-447,2 1 1,3-3 490,2-9 1,2-8-229,-4-6 1,-1-10 48,0-14 0,-2-10-420,-7 1 0,-2-6 1,-2-2-1423,-2-5 0,-2-3 0,0-1 1842,0 4 0,-1-3 0,1 2 0,-3 3 0,2-7 0,-2 3 0,-1 4 0,-1 0 0</inkml:trace>
  <inkml:trace contextRef="#ctx0" brushRef="#br0" timeOffset="7570">11524 13856 14998,'6'-30'510,"-1"1"0,0-4 0,-1-1-376,-4-5 1,0-1 0,0-8 0,0-2-1163,0 12 1,0-1-1,0-1 1088,-3-5 0,0-1 0,0-1 30,0-4 0,0-1 0,-2-1-68,-1 8 1,-1-1-1,-1-1 1,1-1-478,-1-2 1,1-2 0,-1 0 0,0 0 472,1 7 0,-1 0 0,0 0 0,0-1 0,0 0 0,0-2 0,1-1 0,0 0 0,-1 0 0,-1 0-167,-2 0 1,0 0 0,-1 0 0,0 0 0,1-1 148,1-3 0,0-2 0,0 0 0,0 0 0,-2 1-102,0 9 1,0 1 0,-1-1 0,-1 1-1,1-1 1,0 0 86,1-3 0,1 0 0,0-1 0,-1 0 0,1 0 0,-1 0-68,-1 0 0,0 0 0,0 0 0,0 0 1,0 0-1,-1 0 68,1 0 0,1 0 0,-1-1 0,0 1 0,-1 0 0,1-1 103,-1 0 0,-1-1 0,1 1 1,-1-1-1,0 1 0,1-1-88,0 2 0,1 0 0,0 0 0,0 0 0,0 0 0,-2 0 15,0 1 0,-1 1 0,0-1 0,-1 1 0,1-1 0,0 1-15,3 1 0,0 0 0,0 0 0,0 0 0,0 1 0,-2 0 0,-1 0 0,-1 1 0,-1 0 0,0 0 0,0 1 0,0-1-112,-2-6 0,1 1 0,-1 0 0,0 0 0,-1 0 112,-1 0 0,-2 0 0,0 1 0,0-1 0,0 0 142,1 0 1,0 0-1,0 1 1,-1-1-1,0 0-160,-1 2 0,0 0 0,-1-1 0,0 1 0,2-1-56,3 6 0,2 0 0,-1 0 1,1 0-1,-1-1 0,-1 1 74,-1 1 0,0 0 0,-1 0 0,0 0 0,0 0 0,1 0 127,-4-8 0,0 0 0,1 0 0,-1-1 0,0 1-142,4 8 0,-1 1 0,0-1 0,0 0 0,0 1 0,0-1 33,-4-6 0,-1 0 0,1 0 0,-1 0 0,1 0-36,0 2 0,-1-1 0,1 1 0,-1 0 0,1 0 18,-1 0 0,1-1 0,0 1 0,0 0 0,-2 1 0,1 2 0,-1 0 0,-1 1 0,1 0 0,0 1 18,1 0 0,0 1 0,1-1 0,-1 1 0,-1 1-36,-1-2 0,0 1 0,-2 0 0,1 1 0,0 0-93,0 1 1,-1 2-1,1-1 1,-1 1 0,1-1 92,-1-1 0,0 0 0,1-1 0,-1 1 0,0 1 46,1 2 1,-1 0-1,1 0 1,-1 1 0,1 0-7,-8-7 1,0 1-1,1 0 1,-1 1-122,4 2 1,1 2 0,-1 0 0,0 0 75,-1 2 1,-1 0-1,1 1 1,-1 0 114,3 3 1,0 0 0,-1 2-1,1-1-92,0 2 0,0 0 0,-1 1 0,1 0 199,-12-6 1,1 1-1,-1 1-199,0 1 0,0 1 0,0 1 0,1 1 0,-1 1 0,0 0 0,3 0 0,0 1 0,1 0 232,2 1 1,1 2 0,0 0-203,3 2 0,1 0 0,0 1 15,-15-9 0,2 2 463,7 3 0,1 1-553,-3-1 0,1 0 594,11 1 0,1-1-594,-4 5 0,1 0 90,3-4 0,1 1-90,-5 7 0,0 0 45,4-8 0,-1 1 0,-7 11 0,0 1-45,8-8 0,-1 2 0,-2 10 0,-1 2 720,4-5 1,1 1-901,-1 3 0,1 2-675,-21 8 180,21-9 1,2 2-1019,-15 15-3839,-6-15 5577,9 7 0,17-9 0,5 0 0</inkml:trace>
  <inkml:trace contextRef="#ctx0" brushRef="#br0" timeOffset="8283">5605 3919 14549,'-11'-11'359,"3"3"-359,8 8 1530,0 0-1261,0 8-269,-9-5 180,-2-3-90,0 6 180,-6-12 180,-3 14-450,-2-8 180,-24 0 90,5 26-90,-9-2-91,25 7 1,2 4-90,3-13 0,1-1-45,3 4 0,1-2 45,-4 5-89,2-25 178,14 3 1,-5-15-90,16 9 90,21 0-90,12 0 45,-12-3 0,1-2 0,4-4 0,0-2-45,1-3 0,-1-2-312,1-4 0,0 0 312,0 5 0,-2 0 0,8-13 90,-4 17 270,-18 2-270,-8 27-180,15 12 180,-13 20-90,4-16 0,3 0 45,0-4 0,0 1-135,0-1 0,1-2 238,3-3 1,0-2-239,15 16-359,-8-17-361,-12 4-539,-1-23-1260,-16 5 2609,6-8 0,-8 0 0,0 0 0</inkml:trace>
  <inkml:trace contextRef="#ctx0" brushRef="#br0" timeOffset="8817">5331 4096 12840,'-20'-18'3238,"18"5"-2788,31-24-316,2 17 1,7 1-508,-4 1 1,3-2-1,1-1 403,7-4 0,1-2 0,1 1-654,-11 6 1,1 0 0,0 0-1,1-1 601,1-1 1,0-1 0,0 1-1,1 2 23,9-2 0,1 3 0,-1-1-31,-5 0 1,-1 1 0,-2 2-60,10 0 1,-4 3 89,-11 3 0,-5 2-2249,8 1 2343,-19 8 1,-11 0 0,-9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9T13:20:04.9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3861 6369 9422,'-20'-20'2248,"9"10"-1888,12 1 180,27 0-90,13-2-271,-12 2 1,1-1-135,8 0 0,0 0 45,2 1 0,1-1-45,7-4 0,2-1-541,-12 5 1,0 0 0,2 0 734,1 0 1,2 0 0,1-1-195,-4 2 0,1 0 0,1 0 0,1-1 0,3 0 0,0 1 0,1-1 0,1 0-673,3 0 1,0 0 0,1-1-1,1 1 646,-7 0 0,0 0 0,1 1 0,0-1 0,0 1-18,-1 0 0,-1 1 0,1 1 0,-1-1 0,2 1 0,3-1 0,0 0 0,1 0 0,0 0 0,0 0-384,-2 0 0,0 0 0,0 0 1,0 0-1,1 1 384,2 0 0,0 1 0,1 0 0,0 0 0,0 1 0,0-1 0,0-1 0,0 1 0,0 1 0,1 0-199,-8 2 0,1 1 0,0 1 0,1-1 0,-1 1 0,1-1 199,1 1 0,-1-1 0,1 1 0,0 0 0,0-1 0,1 1-20,3-1 1,0 1-1,1-1 1,0 0 0,0 1-1,0 0 58,-6 1 1,-1-1-1,1 1 1,0 0 0,0 0-1,0 0 1,1-1-36,3-1 1,0 0-1,1-1 1,0 0-1,0 0 1,1 1-1,-1-1 8,-4 2 0,-1 0 0,1 0 1,0 0-1,0 0 0,0 0 1,0-1-1,1 0-11,2-2 0,0 0 0,1 0 0,-1-1 0,1 0 0,1 0 0,-1-1 0,1 2-10,-4-1 0,0 1 0,1 0 0,0-1 0,0 1 0,1-1 0,-1 0 0,1 0 0,-1 0 20,2-1 0,0 0 0,0 0 0,1 0 0,-1-1 0,1 0 0,-1 0 0,1 0 0,1 0-10,-4 1 0,0-1 0,1 0 0,0 1 0,0-1 0,0 0 0,0 0 0,0 0 0,0 0 0,0 1 0,0 0 0,0-1 0,0 1 0,0 0 0,0 0 0,1 0 0,-1 0 0,0 0 0,1 0 0,0 0 16,-3 0 0,0 0 1,0 0-1,1-1 0,0 1 1,-1 0-1,1 0 1,0-1-1,-1 1 0,1 0 1,-1 0 19,5 0 0,-1 0 0,0 0 0,0 0 0,0 0 0,0 1 0,0-1 0,1 0 0,-1 0 0,0 1-4,-3-1 1,-1 1 0,1-1-1,0 1 1,-1-1 0,1 1 0,0 0-1,0-1 1,-1 1 0,1 0-1,0 0 0,0 0 1,-1 0 0,1 1 0,0-1-1,0 1 1,-1-1 0,1 1 0,0 0 0,-1-1-1,1 0 1,-1 1-6,6-2 0,-1 1 0,0-1 0,0 0 0,0 0 0,0 0 0,0 0 0,0 1 0,0-1 0,0 1-19,-3 1 0,-1 0 0,1 0 0,-1 0 1,1 1-1,0-1 0,-1 1 0,1-1 1,-1 0-1,1 1 0,-1-1 10,3-1 0,1 0 0,-1 0 0,0 0 0,0 0 0,0 0 0,0 0 0,0 0 0,0 1 0,1 0-18,-1 0 0,1 1 0,0 0 0,0 0 0,0 0 0,0 0 0,-1 0 0,1 1 0,-1-1 0,0-1 0,-1 1 0,-1-1 0,1 0 0,-1 0 0,0 0 0,0 0 0,0 1 0,-1-1 0,1 0 0,0 1 6,-2 1 0,1-1 0,-1 1 0,0-1 0,0 1 0,0 0 0,0 0 0,0 1 0,0-1 0,0 0 13,3-1 1,1 1 0,0-1 0,-1 1 0,1 0 0,-1 0 0,0 0 0,-1 0 0,1 0 2,2 0 1,0 1-1,-1 0 1,0-1 0,0 1-1,0 1 1,-1-1-1,1 0-11,-3 1 0,0 0 1,-1 0-1,1 0 0,-1 0 1,0 0-1,-1 0 0,-1 0 66,3 0 0,-1 0 0,0 0 0,-1 0 0,-1 0 1,0 0-1,0 0-47,4 0 0,0 0 0,-1 0 0,-1-1 0,-1 2 0,0-1 23,2 2 1,-1-1 0,-1 2-1,-1-2 1,-1 1-32,6-1 1,-1-1-1,-1 0 1,-2 1 7,8 2 0,-2 0 0,-2 0 228,-8-3 1,-3 0-1,0 0-213,12 0 0,-2 0 802,-7 0 1,-3 0-848,-7 0 0,0 0 45,3 0 0,0 0 333,-7 0 1,-1 0-379,8 0 0,0 0-90,1-4 0,1-1-45,4 4 0,1 0 635,8-8 1,1 1-501,0 6 0,1 1 0,-17-1 0,2-1 0,-1 0 0,3-1 0,0 1 0,1 1-80,-1 1 0,1 1 1,0-1 79,5-2 0,1 0 0,0 0 59,0 2 1,0 2 0,1-1-30,5 0 0,0 0 0,1 0 37,-13 0 1,1-1 0,1 1-1,-1 1 0,3 1 1,-1 0-1,1 0 1,1 1 22,2-1 0,1 0 0,1 1 0,-1 1-556,1 2 0,-1 1 0,1 1 1,0-1 501,-7-2 0,-1-1 0,1 0 0,1 0 0,-1 1-18,0 0 0,0 1 0,0-1 0,1 1 0,-1 0 0,2 0 0,0 0 0,0 0 0,0 0 0,0-2-269,0 0 1,0-2 0,0 0 0,0 0 0,1 1 268,-1 2 0,-1 1 0,1 0 0,0-1 0,1 0 0,0-2 0,1-1 0,0-1 0,0 1 0,0 0 0,-2 2 0,1 0 0,-1 0 0,0 0 0,1 0-18,1 0 0,0 0 0,0 0 0,0 0 0,-1 0 18,-2-1 0,-1 1 0,0 0 0,0 0 0,0 0-18,0 1 0,0 1 0,0 0 0,0 0 0,0 0-145,9-1 1,0 0 0,-1 0-1,1 1 167,0 3 1,0 0 0,0 1-1,0-1-22,0-1 0,-1 0 0,1-1 0,0 1 22,0-1 1,0 1 0,0-1-1,0 1 14,-10 0 0,1-1 0,0 1 0,0 0 0,0-2-18,0 0 0,0-2 0,0 0 0,1 0 0,0 0-18,2 2 0,0-1 0,1 1 0,0 0 0,1-1-106,0 0 0,1-1 0,0 0 0,0-1 0,0 1 124,2 0 0,0 0 0,0 0 0,1 0 0,-1 0 64,2-1 1,0 1-1,0 0 1,0 0-1,0 0-64,0 1 0,0 1 0,0 0 0,-1 0 0,1-1 5,-2 0 0,1-1 0,-1 0 0,0 1 0,0-1-5,-1 2 0,1 0 0,0 0 0,-1-1 0,1 1 89,0-2 1,0 0 0,-1 0 0,1-1-1,0 1-89,-2 0 0,0 0 0,1 1 0,-1-2 0,1 1-10,0-2 0,1 0 1,0 0-1,0 0 1,-1 1-9,-1 0 0,1 0 0,-1 1 0,0 0 0,-1-1 0,-2 0 0,-1-1 0,1 0 0,-1 0 0,0 0 0,0 0 0,0 0 0,0 0 0,-1 0 0,0 1 0,7 1 0,-1 1 0,-1-1 0,0 0 83,-3-1 0,-1 0 1,0-1-1,-2 1-353,7 0 0,-3 1 1,-2 0-901,9 5 1,-5-1-1260,-20-7 1,-4 1 2883,1 6 0,-19-8 0,-9 0 0</inkml:trace>
  <inkml:trace contextRef="#ctx0" brushRef="#br0" timeOffset="425">28555 5409 11760,'30'4'1469,"-1"0"0,1 0 1,-1 3-796,1 11 1,-1 1-993,5-4 1,0 3 812,-4 14 0,1 1-136,7-7 1,0 1-45,-7 6 0,-1 1-90,0-9 0,-2 0 89,-6 4 1,-4-1 634,1 5-859,-19 21 0,-37-21-90,9-9 0,-5-1-90,-2-10 0,-6-5 0,1 2-1158,0 5 0,0 1 0,-2-1-1960,-8-3 0,-3-2 0,1 0 3208,4 3 0,1 1 0,3-1 0,0-2 0,3-3 0,11-3 0,-1-1 0</inkml:trace>
  <inkml:trace contextRef="#ctx0" brushRef="#br0" timeOffset="2976">29535 10132 11850,'-30'11'4408,"1"-2"-3959,1-9 1,-2 8 0,-18 3-270,-2 0-563,17-2 1,-2 0 517,-4-4 0,0 0-90,-6 5 0,0 0 0,-3 0 0,-2 0-444,13-6 1,-2-1 0,0 0 398,0 3 0,-1 1 0,-1-2 30,-9-3 0,-2-2 0,-1 0-30,10 2 0,-1 1 0,0-1 0,-1 0-609,-4-2 0,0 0 0,-1 0 0,-1 0 609,6 0 0,-1 0 0,-1 0 0,0 0 0,-1 0 0,0 0 0,-1 0 0,0 0 0,0 0 0,-2 0-298,4 0 0,-1 0 0,-1 0 1,0 0-1,0 0 0,-1 0 298,0 0 0,-1 0 0,1 0 0,-1 0 0,-1 0 0,-1 0 0,3 0 0,0 0 0,-2 0 0,1 0 0,-1 0 0,0 0 0,0 0-140,-1 0 1,0 0 0,-1 0 0,1 0 0,-1 0-1,0 0 1,0 0 150,4 0 0,0 0 1,0 0-1,0 0 0,-1 0 1,0 0-1,1 0 0,-1 0-64,0 0 1,-1 0 0,1 0 0,0 0-1,-1 0 1,1 0 0,-1 0 0,0 0 52,0-1 0,0 0 0,-1 0 0,1 0 0,-1 0 0,1 0 0,-1-1 0,0 1-9,-1 0 1,1 0-1,-1 0 1,0-1-1,0 1 1,0 0-1,0-1 1,0 0 8,4 0 0,1 1 0,-1-1 0,0 0 0,0-1 0,-1 1 0,1 0 0,0-1 0,-1 1 0,-1-1 0,0 0 0,0-1 0,0 1 0,0-1 0,-1 1 0,1 0 0,-1 0 0,1 0-10,-2 1 0,0 1 0,-1-1 0,1 1 0,0 0 0,-1 0 0,0 0 0,0-1 0,1 0 10,3 0 0,0 0 0,1-1 0,-1 0 0,0 0 0,0 0 0,0 0 0,0 1 0,-1-1 0,1 1 0,-2 0 0,1 1 0,-1 0 0,0 0 0,0 0 0,0 0 0,0 1 0,0-1 0,0 0 0,0-1-9,0 1 0,-1-1 0,1 0 0,0 0 0,0 0 0,0 0 0,0 0 0,0 0 0,0 0 0,-1 0 0,1-1 0,-1 0 0,0 1 0,0-1 0,0 0 0,0 0 0,0 0 0,0 0 0,1 0 0,-1 0-10,3 1 0,-1 0 0,1 0 0,0 0 1,0 1-1,0-1 0,0 0 0,0-1 0,0 1 1,0-1 18,0-1 0,0 0 0,0-1 0,0 0 0,0 0 0,0 0 0,1 0 0,-1 1 0,1-1 0,-1 1 0,-3 0 0,1 0 0,-1 0 0,1 1 0,0-1 0,-1 1 0,1 0 0,0-1 0,-1 0 0,0 0 0,0 0 0,0-1 0,-1 1 0,1 0 0,0-1 0,-1 1 0,1-1 0,0 1 0,2 0 0,-1-1 0,0 1 0,1-1 0,0 1 0,-1-1 0,1 2 0,0-1 0,-1 1 0,0 0 0,0 2 0,-1-1 0,1 1 0,-1 0 0,1 0 0,0 0 0,0 0 0,0-1 0,1-1 0,1 0 0,-1 0 0,1 0 0,0-1 0,0 1 0,0 0 0,-1 1 0,1 0 0,0 0 0,0 2 0,-1-1 0,1 1 0,0 1 0,0-1 0,0 0 0,0 0 0,1 0 0,-5-1 0,0 0 0,1-1 0,0 1 0,0 0 0,0 0 0,0 0 0,0 0 0,1 0 0,-1 1 0,0 0 0,0 0 0,0 0 0,1 1 0,-1-1 0,1 0 0,2 0 0,1 0 0,-1 0 0,1 0 0,-1 0 0,1 0 0,1 0 0,-1 0 0,-6 0 0,1 0 0,0 0 0,1 0 0,-1 0 0,1 0 0,0 0 56,0 0 1,1 0-1,0 0 1,0 0 0,0 0-1,1 0 1,-1 0-70,3 0 0,-1 0 0,1 0 0,-1 0 1,1 0-1,0 0 0,0 0 13,-1 0 0,1 0 0,-1-1 0,1 1 0,-1 0 0,1 0 0,0 1 0,1 0 0,-1 0 0,1 0 0,0 0 0,0 1 0,0-1 0,0 1 60,0-1 1,0 0 0,0 1 0,0-1 0,0 1 0,0-1 0,1 1-76,-7 1 0,1 1 0,0-1 0,0 1 0,1-1 0,-1 0 30,0-1 0,0 0 0,0 0 0,0-1 0,1 1 0,-1 0-30,2 1 0,-1-1 0,1 2 0,0-1 0,0 0 0,0-1 45,1 0 1,0 0 0,0-1 0,0 0-1,0 1 1,1 1-31,1 1 0,-1 0 0,2 1 0,-1 0 0,0 0 0,0 1 0,0-2 0,0 1 0,0-1 0,1 1 0,-1 1 0,1 0 0,2 1 0,-1 1 0,2 0 0,-1 0 0,0 1 0,0-1 28,-1 0 0,-1 0 1,1 0-1,-1 0 0,1 1 1,1 0-29,-8 2 0,1 1 0,0 0 0,0 0 0,0 0 0,8-2 0,-1-1 0,0 1 0,1 0 0,-1 0 0,2 0 0,-7 1 0,2 1 0,-1 0 0,1 0 0,0-1 0,-1 0 0,1-1 0,0 0 0,0 0 0,2-1-109,-8 4 1,1-1 0,0 1 0,1-3 130,2-1 0,-1-1 1,1-1-1,1 0 207,0-1 1,2-2 0,-1 1 0,0-1-230,-2 1 0,0 0 0,0-1 0,-1 0 0,-2-1 0,0-1 0,0 1 0,0 0-132,0 1 0,0 1 0,-1 0 0,0 0 150,11-1 0,-2 0 0,1 0 0,0 0 0,1 0 27,-6 1 0,0 0 0,1 0 0,0 0 55,0-1 1,0 1-1,1 0 1,0 0-79,5 0 1,1 0-1,1 0 1,0 0 188,-12 2 0,0-1 1,2 0-183,4-1 1,1-2 0,2 0-14,-12 2 0,3-1-16,5-4 0,0 0 555,4 0 1,1 0-556,3 0 0,0 0-45,-4-1 0,1 2 90,7 3 0,2 1 629,-1-5 0,2 2-584,-17 15-135,22-16 0,0 0 45,-14 17 45,15-16 0,-2-2 45,-21 9-135,17-4 0,-2-2 45,1-2 0,-2 1 45,-6 6 0,-3 1 266,1-8 1,-1 0-357,-4 8 0,0 0 45,0-8 0,0 0 45,4 3 0,1 1-45,-4-5 0,0 0 348,3 0 0,1 0-438,-5 0 0,0 0 135,-1 0 0,2 0-554,2-1 1,2 2-796,4 2 0,2 2-2901,7 0 1,3 1 4204,-11 14 0,20-9 0,10-3 0</inkml:trace>
  <inkml:trace contextRef="#ctx0" brushRef="#br0" timeOffset="3300">6526 10387 12120,'-37'11'3958,"5"-3"-3149,-16-8-269,8 9 90,1 11-271,0 1-179,19 1 0,1 2-642,-1 0 1,1 2 416,-2 12 0,2 3 135,3-2 0,2 2-180,0 7 0,8 0 135,15-6 0,9-3-225,8-2 0,9-5-210,0-9 1,5-4-1,3-4-1474,4-5 1,3-4 0,1 0 1863,-7-1 0,2 0 0,-1-1 0,-4-1 0,12-2 0,-5-2 0,-5 1 0,1 0 0</inkml:trace>
  <inkml:trace contextRef="#ctx0" brushRef="#br0" timeOffset="14700">22107 1959 13199,'-30'0'3508,"2"-8"-2968,17 5 90,-7-23 89,7 22-269,-17-22-270,-11 24 0,-3 10-90,14 9 0,0 6-45,1 5 0,4 5 0,1 6 0,2 0-135,0-8 0,3-1 270,7 18-180,36-29-360,17-36 315,0-4 0,2-8 15,-14 3 0,-1-5 0,-2-1-582,0-6 1,-1-2 0,-1 0 581,-2 1 0,-2-1 0,-1-1 60,-3 0 0,-2-2 0,-2 1-327,-5 2 1,-3 1-1,0 0 342,4-11 0,-2 0 45,-7 0 0,-2 4-90,1-6 270,0 24 180,0 65-271,-4-4 1,-1 6-90,0 13 0,-1 5 51,2-18 0,0 0 1,1 0-187,1 17 0,4-3-161,10-10 0,5-5-829,1-7 1,5-6-339,5-12 1,3-6 292,-1-4 1,-1-6 674,1-9 0,-1-4 405,12-17 1440,-4-6 1258,-18 10-539,-8 19 687,-2 10-2396,-9 19-540,0 29-2069,0-4-1938,-2-15 0,4-2 4097,15-5 0,-12-5 0,12-17 0</inkml:trace>
  <inkml:trace contextRef="#ctx0" brushRef="#br0" timeOffset="14810">22676 1607 16078,'-20'-22'-810,"1"-4"1,8 24-1,2-7 1</inkml:trace>
  <inkml:trace contextRef="#ctx0" brushRef="#br0" timeOffset="15025">23048 1352 20755,'-30'11'1889,"-8"-3"-1709,8 18-180,10-3 0,1 5 90,2 14 0,3 5-1240,-1 2 1,2 2 1149,5 3 0,5-1-360,6-7 0,3-3-899,-1-7 0,3-2-2024,10-3 0,1-6 3408,3-3 1,-2-4 0,-12-18 0</inkml:trace>
  <inkml:trace contextRef="#ctx0" brushRef="#br0" timeOffset="15158">22891 1881 17067,'-11'-31'-2069,"20"-5"2069,22 5 0,-7 9 0,2 5 0</inkml:trace>
  <inkml:trace contextRef="#ctx0" brushRef="#br0" timeOffset="15360">23342 1234 20215,'-30'37'1439,"14"-9"1,3 3-1126,3 11 1,1 5-566,-1-6 0,0 1 1,1 2 279,2-1 1,0 0 0,0 1-480,-3 3 1,0-1 0,1-2-316,-1 8 1,1-3-720,3-5 0,1-3-6490,-4 0 7974,18-4 0,-7-26 0,7-2 0</inkml:trace>
  <inkml:trace contextRef="#ctx0" brushRef="#br0" timeOffset="15541">23087 1901 19856,'40'-6'-870,"-1"1"1,4-4-1,1 0-2458,-3 5 0,-1-3 3328,-4-6 0,-3-2 0,7 2 0,-23-4 0</inkml:trace>
  <inkml:trace contextRef="#ctx0" brushRef="#br0" timeOffset="16508">23538 1861 13829,'31'-30'1979,"6"-7"-1709,-16 6 899,17 1 630,-25 10-630,4 12-359,-17 8-360,0 8 179,-9 3-359,-11 17-180,-1 12-90,-8 1 0,10-2 90,17-19-270,21-11-270,32-9 180,-17 0 1,1 0-117,0-4 1,0-1 340,4 0 0,-2-1-259,15-5 349,-18 6 0,-2 1 495,0 4 179,-3 0-89,-21 9-91,-8 11-449,0 1 393,0 8-753,0-18 683,9-3-953,2-8 90,17-17 90,-4 3 1,0-3-40,2-3 1,1-1 353,6-3 0,1 0-96,-8 4 0,-2 1 231,15-11 450,-10 10 269,-19 11-269,8 9-270,-16-8 248,7 5-338,-1-5 110,-5-1-200,5 7 90,1-7 0,-7 0 0,7 7 0,-9-7-90,0 9 450,0 0-361,0 18-179,0-5 90,9 24-90,-7-7 0,15 10 0,-6-10-90,9-2-539,8-8-990,3 0-2879,8-10 4498,0-1 0,-17-9 0,-5 0 0</inkml:trace>
  <inkml:trace contextRef="#ctx0" brushRef="#br0" timeOffset="16658">24851 1665 18686,'37'-19'-1754,"14"-1"0,-17 9 0,1 3 0</inkml:trace>
  <inkml:trace contextRef="#ctx0" brushRef="#br0" timeOffset="16883">25008 1313 18686,'-31'17'5847,"3"22"-5487,17-14 0,3 2-271,2 19 1,1 2-90,-4-11 0,0 0-270,8 11 1,0 0-1057,-3-12 1,-1-2-3172,5 16-5334,9-13 9817,11-26 1,-7-3-1,4-8 1</inkml:trace>
  <inkml:trace contextRef="#ctx0" brushRef="#br0" timeOffset="16992">25086 1803 15808,'11'39'2698,"-2"-9"-6655,-9-1 3957,0-19 0,0-1 0,0-9 0</inkml:trace>
  <inkml:trace contextRef="#ctx0" brushRef="#br0" timeOffset="17368">25498 1705 23184,'-9'21'809,"-2"-3"-809,-8-10 0,-1 3-180,1 0 180,8-2-90,2 0-269,18 2-1,10 0 90,12-3-540,17-8 181,2 0 314,-21 0 0,1 0-584,20 0-451,-11 0-3687,-11 9 5037,-17-7 0,-2 7 0,-9-9 0</inkml:trace>
  <inkml:trace contextRef="#ctx0" brushRef="#br0" timeOffset="17509">25772 1803 20665,'38'-31'-1529,"-14"16"0,2 2 1529,4 2 0,1 2 0,10-2 0,-15 3 0</inkml:trace>
  <inkml:trace contextRef="#ctx0" brushRef="#br0" timeOffset="17716">26106 1273 24173,'-5'45'719,"1"0"1,-1 3 0,-1-1-675,-4-6 0,0-1-864,5 9 1,-1-2 53,-3-15 0,1-1-989,6 3 0,2-3-3748,0 0 5502,20-11 0,-7-12 0,4-8 0</inkml:trace>
  <inkml:trace contextRef="#ctx0" brushRef="#br0" timeOffset="17833">26223 1724 21745,'0'39'1259,"0"-8"-5127,0-3-5963,0-17 9140,18-2 1,-14-9 0,14 0-1</inkml:trace>
  <inkml:trace contextRef="#ctx0" brushRef="#br0" timeOffset="17968">26517 1528 6094,'11'0'0,"-2"0"0</inkml:trace>
  <inkml:trace contextRef="#ctx0" brushRef="#br0" timeOffset="18466">26792 1528 21385,'-20'31'989,"0"-12"-899,9 16-180,-6-20-719,15 22-271,-7-17-269,18-9 90,2-2-540,17-9 360,-6-9 989,6-2 810,-8-17 449,-1 6 181,-8-6 629,7 17-270,-16 2-90,15 9-89,-6 0-181,9 9-269,-1-7-181,-8 15-179,7-6-180,-16 9-180,15-9 0,-15-3 0,25-8-450,3 0-269,20-8 449,-16-1 0,0-2 225,1-3 0,0-2 0,-5 0 0,0 1 270,1 4 0,-5 3 854,-4-1-449,-5 18-360,-17 10-180,9 12-180,-7 8-450,7-9-3238,-1-1 3778,-5-18 0,5-3 0,-8-8 0</inkml:trace>
  <inkml:trace contextRef="#ctx0" brushRef="#br0" timeOffset="18800">25870 1489 16618,'38'-9'-608,"3"7"1,-8-7 0,-7 9 0</inkml:trace>
  <inkml:trace contextRef="#ctx0" brushRef="#br0" timeOffset="19491">20246 2293 14459,'29'-20'-30,"1"0"0,7 0 0,2 1-2669,0-2 1,2 3 2520,9 6 1,-2 2-1,-19 0 1,-3 3-1,17 7 1</inkml:trace>
  <inkml:trace contextRef="#ctx0" brushRef="#br0" timeOffset="19842">20285 3351 17337,'46'0'-1394,"-13"-4"0,3-1 1394,15 0 0,-1-1 0,-16 1 0,-3-1 0,21-2 0</inkml:trace>
  <inkml:trace contextRef="#ctx0" brushRef="#br0" timeOffset="20705">22068 3429 14279,'-48'-11'4947,"7"3"-4587,-7 8-180,0 0-180,7 17-180,1 5 0,12 8 270,17-10 0,20-11-90,13-18 0,1-4 0,2-2 0,16-18-90,-16 13 0,-2 1 180,8-1 0,-3 12 270,-9 34-270,1 24 134,-9-12 1,-2 4 45,-4 7 0,1 0-480,3-3 0,-1-2 390,-7-5 0,0 0-179,4-4 0,-1-3 89,-4 19-180,-18-4-1653,-4-25-3654,-25-4 5397,5-18 0,12 0 0,12 0 0</inkml:trace>
  <inkml:trace contextRef="#ctx0" brushRef="#br0" timeOffset="21379">21225 3410 10861,'-28'0'6746,"6"8"-5667,-15 12-629,15 10-540,-6-8 270,17 4 90,3-23-270,34 5 180,7-25-225,-1 3 0,3-3 45,-4-2 0,-1-3 0,0-3 0,-1 2 360,19 1 179,-26 14-179,4 36-360,-16 13 0,3-11 0,3-1-511,2-6 1,3-5-1199,7-1 0,3-5 1700,4-6 1,0-3 0,8-3-1,-8 0 1</inkml:trace>
  <inkml:trace contextRef="#ctx0" brushRef="#br0" timeOffset="21754">22617 3253 21115,'0'39'1529,"0"0"-2159,0 1-2608,0-1-6593,0-18 9500,0-3 1,0-18-1,0 0 1</inkml:trace>
  <inkml:trace contextRef="#ctx0" brushRef="#br0" timeOffset="21863">22676 2979 6633,'11'0'0,"-3"0"0</inkml:trace>
  <inkml:trace contextRef="#ctx0" brushRef="#br0" timeOffset="22437">22695 2998 11362,'29'42'1367,"0"0"0,1 0 1,-3-3-1,-1-1 0,-10-6-25,-16 8-1342,0-10 478,9-10-568,2-12-699,17-25-291,3-14 675,-8 11 1,2-1 314,-5-4 0,1 2 270,27 1 1616,-18 5-537,-1 17-449,-19 17-450,-1 5-360,0 17 90,2-8 0,17-12-540,11-10-809,12-26 494,-17 8 0,-1-4 450,-6-10 1,-2-2 269,5 9 0,-3-1 45,3-20 450,-10 18 449,-3 8-539,-15 2-90,16 27-180,2 3 0,10 19 0,9-1 179,-18-12 1,-3 2 0,-1 1 0,-3 1-45,-3 12 0,-3 1-721,-2 0 1,-3 2 584,-3-9 1,-3 3 0,-3-2 0,-10 13 0,-5 0-60,8-11 0,0 0 0,-4-4 60,-17 2 0,0-4-360,13-4 0,1-4-179,-17-6-91,17-64 495,14 18 0,1-4 15,3-6 0,2-5 0,2 2-393,6-7 0,4 1 468,6-1 0,3 5-45,-1 13 0,2 6 45,2 5 0,0 5-585,6 4-5333,-2 8 5873,-17 0 0,-2 0 0,-9 0 0</inkml:trace>
  <inkml:trace contextRef="#ctx0" brushRef="#br0" timeOffset="22680">22303 2822 18956,'9'-11'1439,"2"2"-4137,9 9 2698,-1 0 0,-8 0 0,-2 0 0</inkml:trace>
  <inkml:trace contextRef="#ctx0" brushRef="#br0" timeOffset="23205">20461 4527 19046,'35'-22'0,"-11"8"0,4 2-2968,15 9 0,4 4 2968,8-6 0,-3 1 0,-23 4 0,-2 0 0,26 0 0</inkml:trace>
  <inkml:trace contextRef="#ctx0" brushRef="#br0" timeOffset="28796">22107 4409 6273,'-19'0'2699,"-1"-8"-1530,9 14-449,-6-21-360,15 21-91,-7-14-269,9 8-1978,0 0 89,0 8 1889,0-5 0,0 5 0,0-8 0</inkml:trace>
  <inkml:trace contextRef="#ctx0" brushRef="#br0" timeOffset="29354">22088 4390 19676,'-20'39'90,"1"-9"-180,8 7 0,2-15 90,9 6 0,18-17 90,12-2-45,-2-7 0,3-4-45,3-5 0,2-3-90,3 0 0,0-2 90,-3-7 0,-2-1-365,0 0 1,-1 0 229,-7 1 0,-2-1-44,15-10-91,-19-7 90,-3 15 180,-15-6 0,7 17 90,-9-7 548,0 16-548,0-7 270,0 9-180,0 18-270,0 4 90,0 8 180,18-2-540,3-17-1439,6-5 0,3-3 1799,1-7 0,-1-1 0,14 3 0,-9-7 0</inkml:trace>
  <inkml:trace contextRef="#ctx0" brushRef="#br0" timeOffset="29554">23048 3880 16258,'-9'52'2068,"8"-15"1,0-2-1889,-7 9-180,7-7 0,2 2-450,-1-8 1,0-1-1755,-1 0 0,2-1 2204,7 10 0,-6-19 0,7-12 0</inkml:trace>
  <inkml:trace contextRef="#ctx0" brushRef="#br0" timeOffset="29737">23264 3900 17607,'0'35'899,"0"-1"1,0 5-1,0-1-944,-1-8 0,2 1-989,2 3 0,2-1-5802,15 17 6836,2-19 0,-2-14 0,-12-17 0</inkml:trace>
  <inkml:trace contextRef="#ctx0" brushRef="#br0" timeOffset="30154">24518 3998 15988,'-24'14'2024,"0"0"0,-17 16-1934,1 10-90,12-19 0,17-3-630,3-18-989,25 0-540,5 0 1260,26 0 899,-7 0 629,-10 9 1080,-14 10-360,-17 20-719,0 11-360,-9 1-450,-10-12-4857,-3-28 5037,2-5 0,12-15 0,8 9 0</inkml:trace>
  <inkml:trace contextRef="#ctx0" brushRef="#br0" timeOffset="30305">24753 3998 18686,'29'-9'540,"10"-11"-3958,11-1 3418,-24 6 0,-2 1 0,7 3 0,-14 3 0</inkml:trace>
  <inkml:trace contextRef="#ctx0" brushRef="#br0" timeOffset="30496">25008 3665 16528,'-20'10'5576,"1"16"-4676,-1-4-675,14 9 0,1 4-225,-3-8 0,-1 0-45,3 11 0,1 0-810,0-3 1,-1-2-2744,-11 10-6233,15 12 9455,10-42 0,-3 4 1,12-17-1</inkml:trace>
  <inkml:trace contextRef="#ctx0" brushRef="#br0" timeOffset="30970">25204 3919 20935,'-11'-11'630,"2"3"-540,9 16-90,-8-14 0,5 12 0,-5-14 90,8 8 0,0 0-90,0 8 179,-9-5 271,7 14-180,-16-6 0,8 8-270,-10 1-90,9 0 90,2-1 0,9-8-90,9-2-180,11-9-270,10 0 361,10-9 89,-1-2 90,-9-8 90,-1 8 89,-10 2-179,-8 9 0,6 9 0,-6 2-1439,18 0-4857,-8-3 6296,16-8 0,-24 0 0,5 0 0</inkml:trace>
  <inkml:trace contextRef="#ctx0" brushRef="#br0" timeOffset="31096">25537 3880 17787,'39'-30'-9085,"1"1"9085,-16 14 0,0 2 0,0 0 0,2-5 0</inkml:trace>
  <inkml:trace contextRef="#ctx0" brushRef="#br0" timeOffset="31570">25753 3429 20575,'-9'48'4408,"-2"2"-4184,6-13 1,-1 2-135,-2 2 0,-1-1-701,3-4 1,1 0 475,0 7 0,-1-3-778,-3 3-706,9 5 661,18-20-121,4-17 359,17-2 630,0-18 808,-8 7-268,-3-15 125,0 15-395,-6-7 0,15 9-270,-7 0-629,18 0-361,-6-9 855,-14 1 0,0-3 135,-2-3 1,-1-3 223,-4-2 1,-1-1 1215,17-19-1,-26 8-90,-3 12 270,-8 19-809,-8 10-360,-3 19-360,-9-7 90,18 15-630,22-16-1799,21-1-764,-8-14 0,2-3 3103,0-3 0,-1 0 0,10 0 0,-9 0 0</inkml:trace>
  <inkml:trace contextRef="#ctx0" brushRef="#br0" timeOffset="32145">27771 3762 18956,'34'-15'90,"0"0"0,5-4 0,1 1-1305,0 7 1,0 0-2744,-4-4 1,-2 2 3957,14 2 0,-29 2 0,-10 9 0</inkml:trace>
  <inkml:trace contextRef="#ctx0" brushRef="#br0" timeOffset="32354">27987 3371 17967,'0'39'1589,"0"0"0,0 4 0,0 1-1454,0 5 0,0 0-1022,4 1 1,1 0 616,-5-4 1,2-3-891,6-3 1,1-3-4148,2 4 5399,9-13 0,-9-19 0,-2-9 1</inkml:trace>
  <inkml:trace contextRef="#ctx0" brushRef="#br0" timeOffset="33089">28301 3782 18596,'0'39'4858,"0"-8"-4858,0-12 0,0-1 90,0-16-360,8-2-630,12-28 45,-2 0 1,3-3-495,8-5 0,1 0-181,0-4 1,1 2 719,3 11 1,0 4 719,-9 2 1,0 5 448,23 5 811,-18 2-361,7 18-89,-15-7-270,6 7 359,-8-9 180,-1 0 91,1 0-271,-9 0-89,-3 0-90,-8 0 899,0 0-1259,0 8-90,0-6 269,0 24-89,-17-4-180,-5 17-270,-8 1-90,1-1 180,10-26 0,17 2-360,13-32-89,28-3 269,11-2-71,-25 3 0,0 1 251,23 5 90,-18-4 180,-1 17 180,-10 9-1,-8 2-269,-2 17-180,-9 2 142,0-8-52,9-5-720,1-17-539,19-17 180,10-13 764,-18 5 0,-1 0 180,5-1 0,-2 1 225,8-14 899,-3 20-269,-17 19-271,-2 11-359,-9 17-270,0 2-359,8 1-1800,3-3-5757,18-17 8006,10-11 0,-15-2 0,2-7 0</inkml:trace>
  <inkml:trace contextRef="#ctx0" brushRef="#br0" timeOffset="33337">29653 3429 23274,'-20'31'-1260,"9"-12"271,11-1-90,20-16 629,11 15 540,-1-6 90,-10 9 719,-12 8-359,-8 3-450,0-1-180,-8 7-2429,-3-15 2519,-9-11 0,9-5 0,3-14 0</inkml:trace>
  <inkml:trace contextRef="#ctx0" brushRef="#br0" timeOffset="33496">29888 3469 19946,'0'47'3238,"0"-5"-4498,0-3-3867,18-19 5127,3-12 0,1-8 0,-4 0 0</inkml:trace>
  <inkml:trace contextRef="#ctx0" brushRef="#br0" timeOffset="33696">30143 3214 17517,'28'-11'360,"3"2"-630,8 0-4317,0-1 4587,0-1 0,-17 2 0,-4 9 0</inkml:trace>
  <inkml:trace contextRef="#ctx0" brushRef="#br0" timeOffset="33920">30339 2978 19676,'-20'40'5307,"1"-1"-5038,13-7 1,1 1-180,-13 13-746,17-1 0,0 1 386,-7-18 0,-1-1-542,3 3 0,1-1-2606,-6 8-5976,11-26 9394,20-3 0,-7-8 0,4 0 0</inkml:trace>
  <inkml:trace contextRef="#ctx0" brushRef="#br0" timeOffset="34040">30378 3292 22824,'0'31'-1799,"0"-3"-4677,0-8 6476,9-10 0,-7-1 0,7-9 0</inkml:trace>
  <inkml:trace contextRef="#ctx0" brushRef="#br0" timeOffset="34305">30575 3273 19406,'10'-20'-1799,"-1"9"2159,-9 2 1169,0 9 0,0 9-180,0 2-899,0 9-180,0-1-360,8 1-1169,-5-9-1080,23-3-2608,-13-8-3418,24 0 8365,-15-17 0,-3 13 0,-10-14 0</inkml:trace>
  <inkml:trace contextRef="#ctx0" brushRef="#br0" timeOffset="34637">30613 3272 21115,'41'-18'45,"1"0"0,-1 0 0,10-8 0,-8 9 854,-6 25 91,-26 3-361,-2 17-359,-9 3-180,0-1-360,0-1-449,8-18 89,21-11-359,12-20 944,-4 1 0,3-1 0,-8 4 0,-1-1 539,-1-3 1,-2 3 944,9 6-359,-26 11-541,-2 20-449,0 2-90,-7 15-1349,15-24-2698,-6 13 4047,0-24 0,-2 7 0,-9-9 0</inkml:trace>
  <inkml:trace contextRef="#ctx0" brushRef="#br0" timeOffset="34954">29790 3096 20305,'11'20'4138,"-2"-9"-4318,-9-3-1889,8-8-7762,-5 0 9725,14 0 0,-15 0 1,7 0-1</inkml:trace>
  <inkml:trace contextRef="#ctx0" brushRef="#br0" timeOffset="35646">30613 2861 17697,'-19'2'-360,"8"5"0,2-16 1</inkml:trace>
  <inkml:trace contextRef="#ctx0" brushRef="#br0" timeOffset="47512">3743 8643 18237,'9'37'629,"11"4"-584,-2-8 0,3 1 0,3 1 0,2 0-1210,7 9 1,2-1 1164,-1-6 0,1-2 60,-7-8 0,1-1 0,2-3-60,3-3 0,2-4 0,0-2 30,1-1 0,0-4 0,0 0-30,5-1 0,1-3 0,-1-1 30,-3-2 0,0-2 0,0-2-60,1 1 0,0-2 0,-2-1-150,13-5 0,-2-2 119,-3-3 0,-5-2-299,-14 1 0,-4-1 66,14-21-965,-26 15-270,-2-6 809,-10 8 1494,-7-8-684,-12-3 90,-2-8 360,-15 0 179,16 9 353,-8-7-352,18 24-540,20-5-90,30 18-90,-6 1 0,4-2 45,11-3 0,2-1-676,0 4 0,1 0 631,3-3 0,-2 0 284,-10 2 1,-3 4 209,-8 4 1,-4 5 315,10 19-180,-26 21-540,-4-18 0,-5 1-220,-13 1 1,-4 0 129,4 0 0,-2-1 64,-15 2 0,-1-4-4111,-4 1 4154,5-7 1,19-26 0,9 0 0</inkml:trace>
  <inkml:trace contextRef="#ctx0" brushRef="#br0" timeOffset="48720">6859 8760 17607,'18'28'1259,"13"12"-1169,-4-16 0,5 2 90,1 3 0,3 1-1201,3-5 0,1 0 1111,-1 0 0,0-2 0,0-11 0,0-3-177,1 1 1,-1-2 86,0-7 0,0-2 45,-4-2 0,0-3 117,-1-2 0,-1-4-342,2-1 0,-2-4-90,-2-6 0,-1-2-135,0 5 1,-1-1-46,-4-8 0,-3 1-359,9-5 719,-12-12 0,-10 14 1093,-9 1-1003,0 1 888,0 10-349,0-1 91,0 9-180,-9-6-90,7 6-91,2-9-269,29 10 0,21-8 0,-12 13 0,2-1 0,-4-4 0,0 1 135,7 2 0,-1 3 78,-10-1 0,-3 1 327,21 4 269,-13 0-269,-26 9-270,-3 19-1,-25 13-224,7-11 0,-2-1-45,-2-3 0,-2-2-719,-13 15-1800,19-10-7312,18-18 9169,14-3 0,0-8 0,-5 0 1</inkml:trace>
  <inkml:trace contextRef="#ctx0" brushRef="#br0" timeOffset="82168">20363 1391 15268,'48'-9'405,"-19"5"0,1-3-405,8-6 0,3-2-1936,3 0 1,1 0-1123,4-5 0,0 0 3058,-7 5 0,-4 0 0,12-5 0,-23 12 0</inkml:trace>
  <inkml:trace contextRef="#ctx0" brushRef="#br0" timeOffset="82728">21696 842 13649,'-40'11'2429,"1"7"-2429,9 1-90,2-6-90,17 22-180,2-22 90,9 15 90,18-8 180,3 0 180,10-1 180,-3 10 360,-17-8-360,-2 16-91,-9-6-269,-9 17-989,-11-16-4858,-2-3 5847,-6-29 0,17-2 0,3-7 0</inkml:trace>
  <inkml:trace contextRef="#ctx0" brushRef="#br0" timeOffset="82899">21794 921 17877,'34'-13'-960,"0"0"1,5-3-1,0-1-2143,2-7 0,-1-2 2908,0-4 0,-2 3 0,3 3 0,-15-2 0</inkml:trace>
  <inkml:trace contextRef="#ctx0" brushRef="#br0" timeOffset="83091">22186 392 16707,'-20'10'3508,"0"25"-3418,1 7-868,12-9 1,3 3 552,-1 7 0,1 1-854,4-3 0,0-1-1935,0 0 1,0-2 3116,5-6 0,-1-5 1,-2 4-1,7-14 1</inkml:trace>
  <inkml:trace contextRef="#ctx0" brushRef="#br0" timeOffset="83792">22264 901 15268,'30'-3'-720,"-1"0"1,5-2 0,0-4 44,-3-8 0,-1-5 450,0 3 1,-1-1 313,10-19 991,-20 0 179,-10-1 0,-9 19-269,-9 3 89,-11 18-89,-10 9-451,-1 28-359,3 6-180,16-14 0,5 1 90,4 18-719,32-17-46,-5-19 0,4-5-359,11-8 0,1-6 449,-5-2 0,-1-4 495,1-10 0,-2-2 315,-7 5 0,-2-1 404,-4-4 1,-1 2 1349,9 1-540,-17 4-629,-2 45-180,-9 14-406,-1-8 1,2 4-411,2 2 1,3 0 230,-2-7 0,2-3 45,14 19-270,8-28-540,3-20 360,-8-12 1,2-5 134,0-2 0,0-3-122,0-7 1,0-1 301,4 1 0,-1-1 281,-12 4 1,0 2 572,21-6-179,-17 12-1,-9 36-449,6 3-180,-15 10 530,7 6-890,8-24-477,5 4 117,26-43 585,-23 11 0,0-2 90,5-7 0,-1-2 90,-4 1 0,0 2 90,0 6 0,-2 3 495,-1-5-270,-5 10-360,-8 26-900,-7 5-5846,15 17 6746,3-8 0,-7-12 0,5-10 0</inkml:trace>
  <inkml:trace contextRef="#ctx0" brushRef="#br0" timeOffset="84274">24694 529 17967,'-30'0'3238,"-7"8"-2519,6 21-539,12-10 0,-1 3-135,0 11 0,1 2-282,3-9 1,1 0 281,3 3 0,5-2 229,16 4-544,30-11 0,-6-14 1,4-4 89,2-4 0,2-4-30,-3-4 0,2-3 0,-4-1 257,-6-3 0,-2-1-47,11-5 0,-6-2 179,-13-12-179,-9 24 90,-3-5 286,-8 27-466,-9 2 90,-1 8-450,-1 1-1349,20-9-2248,21-2 4047,-1-8 0,1-2 0,5 1 0,0 0 0</inkml:trace>
  <inkml:trace contextRef="#ctx0" brushRef="#br0" timeOffset="84509">25400 274 16348,'-31'19'5756,"3"18"-4766,9-4-810,13 3 0,1 2-180,-13 8-334,16-5 0,2 1-476,-9 1-135,9-14 1,0-1-2744,0 11-6143,0-17 9786,9-5 1,-7-17 0,7 0 0</inkml:trace>
  <inkml:trace contextRef="#ctx0" brushRef="#br0" timeOffset="84674">25537 274 20575,'0'34'599,"0"-1"1,-4 2 0,-1 0-690,0 0 0,0 0-675,-1-1 1,1-1-1035,0-2 0,1-3 1799,4 13 0,0-12 0,0-21 0</inkml:trace>
  <inkml:trace contextRef="#ctx0" brushRef="#br0" timeOffset="84958">25851 431 20215,'-9'30'2159,"-2"-2"-2069,-8-17-180,8 7-180,2-7 180,18 8 0,10 10 180,3-8 720,-2 16 359,-12-6-809,-8 8-270,0 9-1349,-17-7-6837,4-2 8096,-16-19 0,19-11 0,1-9 0</inkml:trace>
  <inkml:trace contextRef="#ctx0" brushRef="#br0" timeOffset="105283">20069 803 14998,'20'0'1889,"17"-17"-1799,-4 4-90,-6-1 0,2-1 0,21-4-539,0-1-991,-21 10 1,-1 0 1529,13 0 0,-10 1 0,-14 9 0</inkml:trace>
  <inkml:trace contextRef="#ctx0" brushRef="#br0" timeOffset="105717">20814 607 19766,'-20'17'719,"1"-3"-629,8 14-90,2 0-360,9 3-1349,9-1-1978,10-2 3687,12-17 0,-9-2 0,-5-9 0</inkml:trace>
  <inkml:trace contextRef="#ctx0" brushRef="#br0" timeOffset="106408">21245 411 14998,'-11'-11'3778,"2"3"-3148,9 8-90,0 8-181,-8-6-179,-3 7 0,-9-9 0,1 9-90,-10 2-90,7 8 0,-6 10-180,9-16 180,8 4-180,2-8-90,9-7-449,9 7 539,10-27 90,21-3 180,-8-19-90,14 10-90,-24 2 540,-3 17 179,-10 2 1,-9 18 90,0 2-451,0 17-179,0-6-90,0-3-180,0-10-1079,9-9 0,2 0-720,17-9 270,-6-10 1169,15-12 450,-15 1 360,6 1 630,-17 18 719,-3 3-450,-8 8-629,0 0 89,0 8-449,0 3-180,0 0 0,0-2-90,9-9-989,2 0-450,17 0-990,3-9-1348,8-10-1261,0-12 5128,1-8 0,-19 17 0,-3 5 0</inkml:trace>
  <inkml:trace contextRef="#ctx0" brushRef="#br0" timeOffset="107149">21696 156 18327,'11'31'2428,"6"-3"-2248,-15-17-90,16 6 0,-7-14-90,8 5 0,1 1 0,0-7 90,-1 7-90,1-9 0,-1 0-90,1 0-90,-1-9-180,1-2 180,8-17 90,-6 6 180,7-15-90,-10 15 0,-8-6 90,-2 9-90,-9 8 360,0 2 0,-9 26-90,-2-4-180,-9 24 0,1-15-90,-1-2 0,18-3-720,22-15-89,21 7 359,-12-16 0,1-3 45,4 0 0,0-2 270,-8-7 1,0-1 89,8 1 0,-3-1 45,2-20 90,4 10 90,-18 2 629</inkml:trace>
  <inkml:trace contextRef="#ctx0" brushRef="#br0" timeOffset="107149">22382 0 20126,'0'19'-90,"17"-8"0,5-2 90,26-9 0,-7-9 0,7 7 90,-17-16 359,-3 16 361,-17-6-540,-2 8 0,-9 8-91,0 3 91,8 0-90,3-2-270,26-9 90,5-9 0,-9-4 0,1-2-180,-30 13 154</inkml:trace>
  <inkml:trace contextRef="#ctx0" brushRef="#br0" timeOffset="140549">7996 15561 16348,'-11'48'944,"6"-19"1,2 1-900,2 4 0,2 1-512,-1 5 1,0-1 510,0-4 1,0-1 102,0-3 1,0-3 482,0 3-612,0-31 72,17-48-180,-7 5 0,2-3 60,0 9 0,1 0 0,1-1 30,1-2 0,0 0 0,3 3 0,10-6 0,3 5-189,-1 7 1,1 6 412,-2 11 1,1 8 405,18 15 328,-9 21-598,-17 20-225,-8-20 0,-2-1-225,-10 21 90,15-19-630,-6-14-449,17-43-360,-6-24 1079,-4 19 0,1-1 360,-4-8 0,1 4 450,14 3 809,-1 7 125,-10 43-754,-8 14-541,-2-3 1,-1 2-135,-7 1 1,1-1-406,15 21-1164,3-23-2794,10-28-3238,9-37 7646,-8-7 0,-12 3 0,-10 15 0</inkml:trace>
  <inkml:trace contextRef="#ctx0" brushRef="#br0" timeOffset="140758">8878 15443 13110,'20'7'6656,"-9"15"-6386,6 28-450,-6 0-90,17-11-360,3-19 270,17-20 270,-15-29 135,-9 14 0,-3-2-45,-8-31 90,5 9-90,-18-1 0,-9 10-90,-11 2-3598,-2 8 3688,-6 9 0,17 2 0,3 9 0</inkml:trace>
  <inkml:trace contextRef="#ctx0" brushRef="#br0" timeOffset="140983">9251 15365 20215,'9'29'510,"1"1"0,0-1 0,0 1-600,9 20 90,-8-11 180,7-20-180,-7-19 0,0-28-90,1 5 0,2-4-585,-4-7 0,1-2-674,11 0 0,5 3-2744,-4 6 1,4 4 4092,7 2 0,-1 5 0,2 5 0,0 2 0</inkml:trace>
  <inkml:trace contextRef="#ctx0" brushRef="#br0" timeOffset="141392">9799 15267 19316,'0'30'2429,"9"16"-1800,2 4-494,-1-16 0,0 2 90,-4 11 0,-1 2-984,0 0 0,-2 2 804,-2 3 0,-2 1 266,1-5 0,0-2-356,0-7 0,0-4-315,0 13 279,0-21-729,0-38 91,0-39 449,0 6 0,0-5-370,0 8 1,0-1 0,0-1 579,-1-4 0,1-2 0,1 2 30,3 3 0,3 2 0,0 2 281,2-9 0,3 5-117,7 10 1,2 7 495,9 5-180,7 38 90,-15 6-226,-7 3 1,-2 2 135,-2 22-360,-6-22 0,-1 0 0,-4 21-450,0-10 544,0-12-3512,-9-35 3453,-2-14 0,0-3 0,2-3 1</inkml:trace>
  <inkml:trace contextRef="#ctx0" brushRef="#br0" timeOffset="141949">10191 14895 23004,'16'29'569,"-1"0"1,5 4 0,-3 2-480,-10 3 0,-1 2-45,8 5 0,-2 0-90,-10 0 0,-2-1-401,4-8 1,1-2-454,4 13-1025,2-44 1114,8-25 793,1-28-28,-7 20 0,2 1 135,16-12 180,8 12 540,-9 21 89,-10 34-449,-11 6-450,-9 18 43,0-2-583,8-26-539,12-4 269,10-36 630,1-4 91,6-8 268,-15 2 811,6 17 89,-17 2-449,-2 9-270,-1 17-360,-6 5-90,16 9 0,-7-12-180,8-10 90,1-9 180,-9-9 180,-2-10-180,-9-12 90,0-8-90,-1 17 0,-16-4-1169,4 15-3239,-15 0 4408,8-6 0,9 15 0,3-7 0</inkml:trace>
  <inkml:trace contextRef="#ctx0" brushRef="#br0" timeOffset="142207">10897 14797 21745,'20'37'2248,"-1"4"-2113,-8-9 0,-2 4-90,-4-2 0,1 1-45,2 4 0,1 1-135,-4-5 0,1-1-585,3 1 1,2-2-2429,8 8-5037,1-13 8185,-1-19 0,-8-9 0,-2 0 0</inkml:trace>
  <inkml:trace contextRef="#ctx0" brushRef="#br0" timeOffset="142458">11309 15130 21835,'10'39'1529,"-1"0"-1619,-9-8-630,18-3-89,-5-17 359,15-2 270,-8-18 270,-10-2 0,-1-9 360,-9-8-271,0 6-179,0 3-359,0 19-2879,-9-16-6593,7 21 9477,2-31 1,2 23 0,7-5 0</inkml:trace>
  <inkml:trace contextRef="#ctx0" brushRef="#br0" timeOffset="142741">11720 15012 22734,'-17'20'810,"4"-9"-990,-7 15-450,11-13-180,18 6 451,2-10 359,17-9 0,-6 9 90,15 10 359,-15 21-89,-11-12 0,-3 2-419,-2 4 1,-3 2 238,-2 7 0,-2 1-90,2 1 0,-2 0-90,-3 0 0,-1-1-225,1-3 0,-3-4-2204,-12 5-6386,-1-16 8815,1-52 0,8 19 0,2-19 0</inkml:trace>
  <inkml:trace contextRef="#ctx0" brushRef="#br0" timeOffset="142891">12073 15208 21295,'0'39'2608,"9"1"-3507,-7-1-2519,15-9 3418,-6-1 0,0-19 0,-2-1 0</inkml:trace>
  <inkml:trace contextRef="#ctx0" brushRef="#br0" timeOffset="143032">12132 14973 17877,'-20'20'-8365</inkml:trace>
  <inkml:trace contextRef="#ctx0" brushRef="#br0" timeOffset="143249">12426 14973 22914,'0'39'989,"0"9"-989,0-7-45,0-12 0,0-1-404,0 5-1170,8-5-450,21-19-4857,12-9 6926,-11-9 0,-1 0 0,4 5 0,-7-13 0</inkml:trace>
  <inkml:trace contextRef="#ctx0" brushRef="#br0" timeOffset="143499">12837 14993 21835,'-19'0'1799,"-1"0"-1710,0 0-178,9 0 89,3 8-90,8-6 90,0 7 0,0 0 90,9-7 89,1 7 361,1 8-450,7-4-90,1 16-180,3-10-1259,15-8-2879,-15-2 4318,15-18 0,-24 7 0,5-7 0</inkml:trace>
  <inkml:trace contextRef="#ctx0" brushRef="#br0" timeOffset="143691">13053 14718 24893,'10'30'629,"-1"-1"1,1 8 0,0 2-585,4 5 0,0 2-1240,-3 3 1,0 2 924,1-16 0,1 1 0,-1-1-585,0 11 1,-2-2-518,0-4 0,0-2-3485,-5-7 0,-2-3 4980,-3 11 1,0-19-1,0-12 1</inkml:trace>
  <inkml:trace contextRef="#ctx0" brushRef="#br0" timeOffset="144599">14640 14718 15448,'-19'-9'3598,"-10"7"-3328,8-15 0,1 23 0,3 5 89,6 28-269,1-6 0,0 2-90,0 4 0,0 3 0,4 10 0,2 2-45,2 1 0,4-1-540,5-3 1,5-2-1919,2-3 1,3-5 2502,2-9 0,1-5 0,2 4 0,-5-14 0</inkml:trace>
  <inkml:trace contextRef="#ctx0" brushRef="#br0" timeOffset="144743">14405 15149 15448,'28'-16'-1110,"1"0"1,6-4 0,0 5-1,10 13 1,-1-7 0</inkml:trace>
  <inkml:trace contextRef="#ctx0" brushRef="#br0" timeOffset="145007">14817 15032 14729,'28'0'3418,"3"0"-3238,8-9-91,9-11 1,-16-1 0,5-8 90,-26 19-90,-2 1 270,-9 9 0,0 0 90,0 26-1,-9-20-359,8 23 0,0 3-180,-16-14 0,14 36-809,-5-32-2069,25 6-5847,14-17 8815,19-2 0,-17-9 0,-7 0 0</inkml:trace>
  <inkml:trace contextRef="#ctx0" brushRef="#br0" timeOffset="145332">15542 14973 18416,'-31'-11'2429,"3"2"-1979,8 9-90,1 9-270,-1 19-180,1-4 90,8 13 0,11-26-360,19-11-180,21-19 315,-20 0 0,1-2 90,3 1 1,0-1 134,15-18 269,0 19 271,1 12-270,-10 25-180,-2 5-180,1 17-270,-8-17-2518,16 4 2878,-6-24 0,-9 7 0,-5-9 0</inkml:trace>
  <inkml:trace contextRef="#ctx0" brushRef="#br0" timeOffset="145466">15934 14934 19586,'50'-20'-1619,"-2"1"0,-26 8 0,-5 2 0</inkml:trace>
  <inkml:trace contextRef="#ctx0" brushRef="#br0" timeOffset="145666">16032 14679 18327,'-20'9'4857,"1"10"-4407,8 20-361,5-6 1,3 2-45,7 4 0,1 3-820,-5 7 0,2 0-170,5-8 1,3-2-819,-1-3 0,2-4-8068,11 7 9680,6-20 0,-17-10 0,-2-9 0</inkml:trace>
  <inkml:trace contextRef="#ctx0" brushRef="#br0" timeOffset="146474">16267 14953 20395,'11'48'764,"-2"-19"1,-1 1-765,-2 0 0,-1 1 0,4 3 0,2 0-89,8 16-91,10-20-540,1-12-719,10-36-450,-1-12 1169,-19 6 1,-1-2 584,-3-4 0,-2 1 360,2 3 0,-3 2 1933,-3-16-628,-1 21-361,0 19-719,-7 11-360,16 17-90,-8-6 0,19-3-270,1-10-90,18-9 270,-6-9 90,6-1 90,-9-1 450,0 2 359,-9 26-89,-1 14-630,-19 10-270,-1 7-180,-9-17-450,9-12-269,2-19 179,8-28 1,1-5 764,-6 9 0,0 0 405,8-6 539,6 10-89,-8 12-721,0 25-89,-1-4 0,10 7-809,1-12-360,9-8 269,0-17 540,1-5 540,-19-17 720,6 8 449,-25 12-450,6 10 91,-8 9-360,0 26-91,-8-2-539,5 3 0,3 3 0,9 20-90,22-9-360,-8-24 1,4-5-1890,23-4-7492,-2-8 9050,-18-8 1,-10 5 0,-11-5-1</inkml:trace>
  <inkml:trace contextRef="#ctx0" brushRef="#br0" timeOffset="147311">6899 15894 15448,'-20'-20'2069,"9"10"-1889,11 1-270,37 0-1439,-4 0 0,4-1 1529,14-5 0,-1-1 0,-16 5 0,-3 0 0,21-6 0</inkml:trace>
  <inkml:trace contextRef="#ctx0" brushRef="#br0" timeOffset="170975">4371 15247 14998,'17'37'765,"-7"-9"0,2 3-720,7 12 0,1 3-948,-9-10 1,-1 0 0,0 1 872,-1 2 0,1 1 0,-1-1 120,1 16 0,-1-1-202,2-4 1,-2-2 111,-3-7 0,-1-4 732,4 13-822,-9-21 90,0-38 0,0-30-45,0-2 0,0-5-28,-3 10 0,0-1 1,0-1 42,0-10 0,-1-1 0,0 0 30,-2 2 0,-1 0 0,0 1 0,1 3 0,-1-1 0,1 3 205,-4-16 0,0 7 155,-1-2-180,11 17 0,29 44 90,3 19-46,-7-9 1,-2 3-90,-6 7 0,-3 1 0,1-5 0,-2 0-135,-2 23 0,-2-9-809,-10 1-410,-16-19 1219,-5-3 0,0-18 0,5 0 0</inkml:trace>
  <inkml:trace contextRef="#ctx0" brushRef="#br0" timeOffset="171299">4723 15091 15988,'0'39'899,"18"0"-989,4-9 45,0-14 0,4-3-314,15-2 269,7-3 180,-18-16 90,-10-12-90,-11-10 179,-10-10 91,1 10-180,-8 2 0,-12 8-270,-10 9-540,-10 2-4857,10 9 5487,2-8 0,17 5 0,2-5 0</inkml:trace>
  <inkml:trace contextRef="#ctx0" brushRef="#br0" timeOffset="171607">5037 14914 18327,'-9'24'-180,"7"0"-360,2-33 270,20 9 0,10 0 270,1 0 90,6 0 90,-16 0 360,8 9 89,-18 11-269,-3 10-270,-8 9 0,0 9 0,0-6-720,0-3-2878,0-11 3508,0-17 0,0-2 0,0-9 0</inkml:trace>
  <inkml:trace contextRef="#ctx0" brushRef="#br0" timeOffset="171952">5253 14797 17337,'19'28'1529,"1"2"-1529,-9 1 0,-3-3-90,1-8 90,2-9 0,9-3-90,8-8 90,2 0 0,1 9 90,-3 2 0,-8 9 0,-9-1-90,-3 9 90,-8-6-1169,0 7-4138,0-19 5217,0 8 0,0-16 0,0 7 0</inkml:trace>
  <inkml:trace contextRef="#ctx0" brushRef="#br0" timeOffset="172109">5547 14718 16977,'30'29'2699,"-2"1"-3014,-13-6 0,-1 0-4992,7 9 5307,16 4 0,-23-27 0,3-1 0</inkml:trace>
  <inkml:trace contextRef="#ctx0" brushRef="#br0" timeOffset="172216">5527 14365 6363,'-11'-11'0,"2"3"0</inkml:trace>
  <inkml:trace contextRef="#ctx0" brushRef="#br0" timeOffset="172583">5507 14346 21475,'40'23'77,"-1"0"0,0-1 0,0 1 0,-1 2 0,-1 1 0,-3 0 0,-5 0-32,-1 9 0,-6 2-90,-1 1 0,-3 2 45,-8-5 0,-1-3-179,9 1-271,-16-7-720,6-35 1,-8-28 0,9-15 631,-9 13 0,2 0 493,11 7 0,1 3 225,-1-10 629,24 21 181,-7 18-1,9 26-359,-8 7-450,-15-5 0,-4 3-135,-5-2 0,-3 1-45,5 20-1623,-9-11-5393,0-20 7016,0-10 0,0-9 0,0 0 0</inkml:trace>
  <inkml:trace contextRef="#ctx0" brushRef="#br0" timeOffset="172907">6056 14150 20755,'-1'39'599,"0"0"1,8 5 0,6-1-645,5-2 0,5-1 0,5 1 0,3-4-525,-2-9 0,1-6 390,-1-5 0,0-5-90,21-12 199,-2-20 71,-17-19 45,-16 15 0,-2-2-45,-2-24 427,-2 2-337,-9 26 360,0 22-450,-9 22 0,10 5 0,4 2 0,6 24-360,7-31 0,4-3-1349,2-3 0,2-6 1709,4-12 0,-1-4 0,3 3 0,-6-5 0</inkml:trace>
  <inkml:trace contextRef="#ctx0" brushRef="#br0" timeOffset="173324">5174 14130 17607,'0'0'0</inkml:trace>
  <inkml:trace contextRef="#ctx0" brushRef="#br0" timeOffset="174175">7643 13915 11580,'-19'0'4588,"-1"-18"-3689,9 14-179,-6-14-450,6 10 89,-9 23-89,1-2-135,9 13 0,0 5 45,-4-2 0,0 3-135,2 6 0,2 2-45,0-5 0,1 0-90,2-4 0,5-3 90,11 2-360,19-21-359,5-46 359,-9 12 0,0-3 270,-8-9 0,-2-4 90,1 1 0,-2 2 45,-6 6 0,-3 3 855,5-19-361,-9 28 181,0 20-450,9 28-180,10 5-90,-5-8 0,3-2-1170,31-1-2249,-19-10 1,1-7 3418,-4-16 0,0-4 0,13 9 0,-22-21 0</inkml:trace>
  <inkml:trace contextRef="#ctx0" brushRef="#br0" timeOffset="174457">8016 13621 19136,'-4'30'899,"-1"1"1,-6 17-900,0-11-90,3-16-180,16 8-449,12-18 179,11-3 360,8-8 360,0 9 90,-9 2 539,-1 17 181,-10 3-540,-8 17-316,-6-20 1,-1 2-249,-4 1 1,0-1-292,1 1 1,-2-3-3104,-8 3 3508,7-14 0,-7-17 0,9 0 0</inkml:trace>
  <inkml:trace contextRef="#ctx0" brushRef="#br0" timeOffset="174752">8330 13679 21295,'0'29'0,"-1"-7"0,10 6-90,11-9 0,10 1 180,1 0-90,-3-1 90,-8 10 0,-1-8 90,-8 16 0,-2 3-180,-9 10 0,0-9-1530,0 13-3327,-9-47 4857,7 8 0,-7-26 0,9 3 0</inkml:trace>
  <inkml:trace contextRef="#ctx0" brushRef="#br0" timeOffset="175784">8565 13699 17697,'19'-11'2788,"-8"11"-2068,7 20-360,-16 10-180,15 9-270,-6 1 180,17-19-180,-6-3-360,15-18-360,-6-26 181,-1-7 539,-10 9 0,-3-2 45,-5-2 0,-2-1-45,10-12 180,-3 2 629,-15 19 1,16 11-180,-8 27-91,10 12-179,0 20-270,-11-20 0,1-1 0,10 13 0,0-5-90,-1-26-359,1-20 89,-1-13 0,1-26 270,0 7 0,-10 2 270,8 19 270,-7 11 0,0 9-91,6 18-89,-6 3-450,8 19 270,1-19-450,-9-3-269,6-36-1,-6-3 360,9-27 270,-1 6 0,1-6 540,0 27 90,-1 3-91,1 27-449,-1 19 0,1 14-270,0 8-989,-1-11-1799,10-19-2789,-8-12-180,8-25 5668,-18-5 3507,6-17 270,-15 0-90,16 8-810,-8 12-1259,10 10-629,0 18-450,8 19 90,-6 22-612,-8-16 1,0 2 431,-3 2 0,-2 2-90,1 3 0,-1 1-45,-3-3 0,-1-1 44,0 0 1,-1-2-359,-4 12 89,0-13-270,-9-35 0,-2-30 270,-3-8 0,0-6 150,6 7 0,1-3 0,0 0-484,0-5 1,0 0 0,1 0 453,2 3 0,2 0 0,0 3 307,0-6 0,4 5-247,15-10 270,5 31 269,17 34 1,1 5 180,-1 17-496,-23-16 1,-2 2 135,6 25-180,-12 0-90,-8-11 821,-8-2-2620,-3-24-3139,-18-13 4848,8-30 0,1 6 0,11-2 0</inkml:trace>
  <inkml:trace contextRef="#ctx0" brushRef="#br0" timeOffset="175961">10054 13444 21025,'29'-30'180,"1"-7"-2789,9 15-6296,1-6 8905,-19 17 0,-3 2 0,-18 9 0</inkml:trace>
  <inkml:trace contextRef="#ctx0" brushRef="#br0" timeOffset="176161">10034 13072 23723,'-5'28'629,"0"0"1,8 6 0,2 2-675,0 8 0,4 1-405,8 1 1,3-2-856,-10-4 1,1-2-2654,3-11 1,1-4 3957,4 6 0,-8-21 0,-2-8 0</inkml:trace>
  <inkml:trace contextRef="#ctx0" brushRef="#br0" timeOffset="176299">10368 13385 18866,'0'51'674,"0"-22"1,0-2-8950,0 6 8275,8-5 0,-5-19 0,5-9 0</inkml:trace>
  <inkml:trace contextRef="#ctx0" brushRef="#br0" timeOffset="176409">10387 13405 14998,'0'0'0</inkml:trace>
  <inkml:trace contextRef="#ctx0" brushRef="#br0" timeOffset="177016">10681 13268 21565,'-19'2'180,"8"13"-90,2-13-90,9 27 89,0 1 1,0 9-90,9-8 0,2-3-90,8-17-269,1-2-91,0-18 180,-1-10 180,-8-12 90,-2-8 90,-9 0-90,0 8 90,0 20 0,-9-4-180,7 22 90,-7-16 0,9 0-90,9 7 90,2-15 0,17 6 90,3 0 360,-1 2 269,7 18 1,-15 10-180,6 12-181,-17 8-269,6-8-90,-14-3-179,5-17-631,-8-3-179,0-16 899,9-21-540,19-12 315,-4 7 0,3 1 270,2 5 0,3 3 45,2 4 0,-1 3 810,8 1 179,-4 17-179,-26 17-540,-2 14-270,-9 10-90,9-2-900,-7-11-2788,24-17 3778,-13-2 0,7-9 0,-12 0 0</inkml:trace>
  <inkml:trace contextRef="#ctx0" brushRef="#br0" timeOffset="177299">11544 13052 22644,'-9'11'2069,"7"24"-2159,-16-28-180,16 19-629,11-26 89,13 0 180,17 0 451,-9 0 179,-1 0 179,-10 8 631,-8 3-270,-2 18-360,-9 10-180,1-10 0,-2 1-900,-17 22-5037,-3-4 5937,-19-29 0,19-10 0,3-9 0</inkml:trace>
  <inkml:trace contextRef="#ctx0" brushRef="#br0" timeOffset="177561">10681 13052 22104,'-30'0'-3058,"10"0"3058,12 0 0,8 0 0,0 0 0</inkml:trace>
  <inkml:trace contextRef="#ctx0" brushRef="#br0" timeOffset="177849">12171 13052 21385,'0'29'1979,"-9"-16"-3329,7 4-7914,-7-17 9264,9 0 0,0 0 0,0 0 0</inkml:trace>
  <inkml:trace contextRef="#ctx0" brushRef="#br0" timeOffset="178007">12230 13366 24263,'-20'-9'-9831,"9"7"9073,11-7 0,2 9 0,7 0 0</inkml:trace>
  <inkml:trace contextRef="#ctx0" brushRef="#br0" timeOffset="180661">6801 17227 17247,'24'9'1080,"11"-7"-1125,6 2 0,5 0-855,3-3 1,0-2-4017,1 2 1,0-2 4634,-3-3 0,-5 0 0,9 2 0,-25-7 0</inkml:trace>
  <inkml:trace contextRef="#ctx0" brushRef="#br0" timeOffset="210446">8192 17266 12570,'0'28'1709,"0"-6"-1169,0 15-181,0 2-179,0-6 0,0 13-180,0-24 0,0-3 90,0-10 0,0-18-90,0-19 90,9-22-135,0 16 0,2-2 45,3-3 0,2 0-315,3 3 0,1 2 359,0 3 1,0 3-45,10-2 450,-2 12 0,-8 27 90,0 11 89,-1 19-269,-8 11-225,-6-21 0,-1 1-225,-4 20 720,0-11-540,8-19-449,3-29-181,9-30 360,-6 10 0,0-3-107,-3-8 0,0 1 287,3 12 0,0 2 90,6-21 360,0 35-180,-10 20 90,8 30-270,-7 14-352,-6-20 1,1 1-9,1-3 0,3-3-3045,10 5 3315,10-7 0,-8-26 0,-5 0 0</inkml:trace>
  <inkml:trace contextRef="#ctx0" brushRef="#br0" timeOffset="210888">9133 17129 14009,'-31'0'2698,"3"-9"-2428,17 16 180,-6-23-180,15 32 90,-16-23-1,-1 24 1,-3 3-90,-6 11 0,8 8-270,9 0 0,2-8 0,9-12-90,18-10-270,4-27 180,17-3 135,-23-3 0,-2 0 45,23-9 90,-15-4 270,7 26 90,-10 11 90,9 20-361,-6 19-179,15-6 0,-6 4-809,8-26-1890,0-11-2787,9-20 5486,-15-19 0,-5 15 0,-19-2 0</inkml:trace>
  <inkml:trace contextRef="#ctx0" brushRef="#br0" timeOffset="211120">9525 17031 15628,'11'19'4228,"6"10"-3599,-15 1-179,16 9-450,-16 1 0,16-19 180,-16-3-180,6-18 0,-8-26-90,9-7-225,0 5 0,2-3-405,2 1 1,4 1-720,6 4 0,2 0-420,3 0 1,3 2-1740,3 7 0,2 2 3550,0-6 0,-2 3 0,7 4 1,-15-5-1</inkml:trace>
  <inkml:trace contextRef="#ctx0" brushRef="#br0" timeOffset="211361">10152 16541 16258,'-11'28'4947,"3"3"-4632,7-4 0,2 2-868,-1 1 0,0 1 598,-1 12 0,2 1-45,3 5 0,0 0-315,-3-3 0,0 0-321,4 3 0,-1-2-1433,-4-16 0,0-1-6926,9 18 9051,-7-29 1,7-10 0,-9-9 0</inkml:trace>
  <inkml:trace contextRef="#ctx0" brushRef="#br0" timeOffset="211953">10407 16854 19496,'-20'11'989,"9"24"-719,-6-11-180,6 24 0,-9-9-90,1-17-90,8 4 90,2-24 0,18 16 0,11-16-180,10 7-449,9-9-91,9-9 540,-6-2-405,-18-2 1,0-2 44,15-7 450,-9-15 180,-10 6 360,-3 1 449,-15 2-359,7 17 0,-9 2-360,0 18-1,0 10-179,9 3 0,2-2 0,26-12 0,-4-8 0,15-8 0,-9 6 90,9-7 0,-16 9 540,14 0 0,-24 17-91,-3 14-359,-10 1-90,-9 5-90,0-26 90,0-2-180,9-35 0,10-15-405,-1 11 1,4-1-856,1-4 1,4 2 1349,7 6 0,-1 4 0,2-8 0,0 14 0</inkml:trace>
  <inkml:trace contextRef="#ctx0" brushRef="#br0" timeOffset="216745">12465 16737 15718,'-29'11'450,"-1"-3"-270,-9-8 179,-9 0 1,6 0-270,-6 18 0,18-5-180,10 15 90,21-8 0,36-9 0,15-3 0,-18-7 0,2-2 0,-2 1 0,-1 0 90,17 0 90,-2 18 0,-26 21 0,-12-10 0,-3 3-135,-5 10 0,-4 3-487,3 4 1,-2 0 486,-2 1 0,-3 0-45,-2 0 0,-3-2-106,1-11 1,-2-4-615,-16 6 91,8-30-541,9-46 855,9 8 1,4-3 224,6-12 0,4-1 45,3-4 0,1 0-502,-1 0 0,0 0 547,0 0 0,-2 0 135,-2-1 0,-2 2 412,-4 6 1,1 3-279,3 4 1,-1 3 826,-6-8-466,7 21 89,-9 10-449,0 27 1097,0 3-1457,9 18 789,2-17-519,17-4-270,11-18 90,3-18 0,-14 12 0,0-1 90,14-12-90,-14 13 0,0 3 90,5 3 90,4 17 180,-26 5-1,-3 17-269,-8 0-90,0-8-90,0-11-719,0-12-360,9-34 269,-7-7 810,11 5 0,1-2 90,-9-1 0,3 3 630,20-5 539,0 7-269,-6 26-181,6 26-89,-8-2-495,-6 3 0,0 3-45,8 11 0,24-10-180,-14-14 0,-4-22 0,1-7-270,12-19 270,-16 7 0,-2-2-155,-6 2 1,-3-2 244,-3-3 0,-3 1 90,1-4 0,-9-5 90,0 26 179,0 11-89,0 28-180,0 13-180,0 10-269,17-12-1350,14-20-2339,10-10 4048,-11-17 0,-3-1 0,-3 4 0,2-12 0</inkml:trace>
  <inkml:trace contextRef="#ctx0" brushRef="#br0" timeOffset="217019">13876 16443 21745,'0'39'269,"0"-8"-269,9-3-449,10-9 89,12-8 180,8-2 270,-8 0 0,-3 2 629,-9 8 181,-8 10-90,-2 1-676,-8-2 1,-2 1-135,-8 14-1259,-2 5-5937,-8-28 7196,-1-12 0,9-8 0,2 0 0</inkml:trace>
  <inkml:trace contextRef="#ctx0" brushRef="#br0" timeOffset="240811">19070 14679 15808,'-31'2'1979,"11"5"-1619,12-16-91,8 9 1,9 0 90,1 0-270,10 0 180,0 0-270,8 0 180,-6 0 0,15 0 0,-15 9 0,6 2-1,-9 8-89,10-8 0,1 15 0,10-4 0,-17-4 0,1 3-554,5 7 1,1 1 508,9 0 0,1 3 15,-13-5 0,0 3 0,-1 0-60,4 2 0,-1 0 0,0 2 30,-2 1 0,-1 2 0,-1 0 0,-1-1 0,-1 0 0,0 1 0,-3 1 0,0 0 0,-2 1-439,-1-3 0,0 0 0,-3 1 409,-2 2 0,-3 0 0,1 1 30,0-1 0,0 0 0,-2 0 0,-3 0 0,-2 0 0,0 1-30,0 1 0,1 1 0,-3 1 30,-1 3 0,-3 0 0,-2-1-30,-3-1 0,-2-1 0,-1 1 0,1 1 0,0 1 0,-3-2 30,-1-7 0,-3-1 0,1 0-30,-4 13 0,0 0-288,1-4 0,-1-3 288,1-10 0,-1-3 0,0-4 0,1-2-90,-12 5 956,3-17-956,17-2 1261,3-9-1351,8 0 963,0 0-783,8 0-90,12 0 0,10 0 90,18 0 0,-6-9 0,6 7 90,-18-7-180,-2 9 180,-8 0-90,0 0 180,-10 9-180,-1-7 90,-9 24 0,0-13 0,0 15-90,0 1 0,-9-7 0,-1 6 0,-1-17 0,2 6 0,9-6 0,0 9 0,0-9 90,0 6-90,0-6 0,0 8 0,9 1 0,-7 0 0,15-1 89,-15 1-89,16-1 0,-16-8 90,7 7-90,-9-7 0,0 8 90,0-8-90,0 7 0,0-16 90,0 15-90,0-15 0,0 7 0,0 0 180,0-7-180,0 7 0,0-9 0,0 0 0,0 8-270,0-5-359,0 5-810,0-8-8392,0 0 9455,-9-8 0,7 5 1,-7-5-1</inkml:trace>
  <inkml:trace contextRef="#ctx0" brushRef="#br0" timeOffset="241453">19971 17442 16078,'9'20'1709,"-7"0"-1349,16-1 179,-16 1 91,15 17-180,-15-4-136,3-6 1,-1 2 315,-4 13-360,0-15 0,0 2-46,0 0 1,0 1 0,0 0 0,0 1-45,2 7 0,-4 0-90,-9-7 0,-4-1-45,0 0 0,-3-1-45,-9 1 0,-5-4-350,-1-9 1,-1-1-416,-1 8 1,0-2-2160,-4-14 1,-1-3 2923,0 5 0,2-3 0,-5-7 0,8 0 0</inkml:trace>
  <inkml:trace contextRef="#ctx0" brushRef="#br0" timeOffset="242153">21696 16737 15538,'-6'42'959,"1"1"1,-4 1-1,1 3-899,6-6 0,2 2 0,-1 0-951,-1-3 0,-2-1 0,2 1 861,1 3 0,2 0 0,-1-2-240,-5 2 0,1-4 57,4-6 1,-2-9 32,-7-15 501,0-55-321,4 4 0,-1-5-30,0 6 0,-1-3 0,1-2-111,0 4 1,1-2-1,0-1 1,1 2 110,0-11 0,1 0 0,-1 1 60,0-1 1,-1 1 0,6 3 88,4 8 1,4 2 0,3 4 285,6-2 0,5 7-111,10 8 0,4 9 290,-2 10 1,0 8-1,0 7 1,-3 6-135,-9 2 0,-4 3-226,-3 10 1,-4 4-135,-6-2 0,-4 1-90,0 5 0,-4-1-423,-15 13-1556,4-6-810,-15-35 2789,8-37 0,9 17 0,2-26 0</inkml:trace>
  <inkml:trace contextRef="#ctx0" brushRef="#br0" timeOffset="242462">22166 16502 19136,'9'48'2878,"-7"2"-2878,16 0 0,-8-11-269,10-19-541,8-12-449,3-43 224,-3 15 1,1-3-498,-4-11 0,2-2 1172,10 1 1,2 3 230,-8 10 0,-1 2 489,0 0 0,-1 3 1349,19 6 90,-18 3-450,-10 16-539,-3 12 285,-15 10-1185,7 10-1102,-9-1-2316,0-17-2699,17-5 6207,-3-17 0,5 0 0,-10 0 0</inkml:trace>
  <inkml:trace contextRef="#ctx0" brushRef="#br0" timeOffset="242569">22813 16365 13559,'0'-20'1979,"0"0"-5577,0 9 3598,0 3 0,0 8 0,0 0 0</inkml:trace>
  <inkml:trace contextRef="#ctx0" brushRef="#br0" timeOffset="243045">23009 16325 18057,'0'20'1889,"0"8"-1799,0 3-180,9 8 0,2 0-450,8-8 0,10-12 360,1-10 180,9-18 0,0-10 90,-8-21 90,-11-1 180,-12 2-360,-8 2 0,0 32-180,-9-27-180,7 36 270,-6-21-359,16 17 269,12 0 270,19 0 1349,11 0 270,0 0 90,-2 17-810,-17 5-449,-12 17-270,-10 0-360,-9 0-180,9-17 0,2-4-359,17-36 494,-5 4 0,2-2-1276,8-9 0,4 0-73,10-2 0,4 4-1395,-16 8 1,2 2 0,0 1 2878,3 4 0,0 2 0,-3 1 0,-2 0 0,-4 1 0,21 4 0</inkml:trace>
  <inkml:trace contextRef="#ctx0" brushRef="#br0" timeOffset="243461">25635 15796 20935,'-19'48'1259,"12"-12"1,3 4-1215,-1 8 0,1 4-1118,4-7 0,0 1 1,0 1 772,-3-3 0,0-1 0,0 0-690,2-2 1,1-2 0,-1-1-2361,-4 8 1,1-5 3349,13 9 0,-7-22 0,7-19 0</inkml:trace>
  <inkml:trace contextRef="#ctx0" brushRef="#br0" timeOffset="244169">25753 16169 17607,'-29'10'4587,"8"8"-4407,-16 10 0,15 13-315,6-16 0,4 1 0,7 3 0,7-2-1034,18-3 134,3-8 1,4-6-630,11-14 0,3-9 45,-1-1 0,0-3 1304,5-6 0,-2-4 765,-12 2 0,-2 0 989,0 4 0,-1 3 1170,11-2-630,-8 12-450,-3 25-270,-9 22-90,-8 14-899,-6-20 0,-1 1-225,-4-4 0,0-1-135,0 21 0,9-11-540,2-19-539,8-29-540,10-13 854,-14-4 1,0-4 224,5 4 1,-1-1 494,-3-2 0,-1 0 1034,13-11 810,-8 21-89,-10 10-271,-1 18-810,-9 19-449,0 5-269,0 6-271,18-11-810,3-17 1,19-2 450,8-18 6,2-10 803,0-3 67,-11-6 1103,-2 17-91,-24 2-179,4 18-451,-17 19-269,9 13-270,-7 9 0,16-2-11,1-26-528,3-5 476,6-17 242,-8-26 1,-9 2 90,-2-24-180,-9 9-90,-9 17-899,-2-12-1620,-9 12-2068,9 0 4677,3-4 0,8 24 0,0-7 0</inkml:trace>
  <inkml:trace contextRef="#ctx0" brushRef="#br0" timeOffset="244430">26890 16267 14908,'19'8'9445,"1"21"-9085,-9 12-180,6 9-180,-6-2-270,9-18-899,-1-10-271,10-11 361,1-35 629,1 2 450,-16 0 0,-2 0 360,-2 2 450,6 5 179,-15 17-89,7 8-631,0 12-269,2 10 0,17-8-1169,2-5-900,18-25-1709,-6-12 3778,-17 1 0,-2-1 0,-2-4 0,-3-2 0</inkml:trace>
  <inkml:trace contextRef="#ctx0" brushRef="#br0" timeOffset="244804">27556 15737 21745,'0'34'1619,"0"0"0,0 8 0,0 3-1484,0 4 0,0 2-255,0-12 1,0 1 0,0-1 119,0 16 0,0-1-427,0-8 0,0-3 67,-1-8 0,2-3-449,8 8-92,10-21-538,21-19-1,10-19 1125,-25 4 1,0-1 269,0-4 0,-2 1 674,7-3 451,-10-4-1,-12 24-417,-8 2-572,0 19 551,0 3-910,0 15-1081,26-15 91,7-2 89,-1-14 1,4-4-1215,3-1 1,0-2-961,2-2 1,-1-2 3343,1-5 0,-4 0 0,5-3 0,-16-4 0</inkml:trace>
  <inkml:trace contextRef="#ctx0" brushRef="#br0" timeOffset="245220">28320 16306 12390,'0'-20'8185,"0"9"-7195,0 11-91,-9 2-179,-10 7-270,-3 0-271,-6 2-89,8 8-180,1-8 90,8 7-179,2-16-361,9 7-270,18-9 1,3-9 179,10-11 270,6-10 1,-15-18 224,-8 19 0,0-1-225,1-4 0,-2-2 180,-2-10 0,0-3 180,3-1 0,0-1-414,-3-3 1,-2-1 817,-3 5 1,-1 2 0,0 16 0,-2 3 314,-3-8 361,0 46-181,0 22-494,0 0 0,0 5-91,1 8 1,-2 1-773,-3 1 1,0 0 502,3 7 0,-1-2 68,-3-9 1,2-3-609,6-3 1,3-2-406,-3-4 1,4-4-1350,22 5-1079,1-12-4408,18-10 7736,2-9 0,-17 0 0,-7 0 0</inkml:trace>
  <inkml:trace contextRef="#ctx0" brushRef="#br0" timeOffset="245645">28791 16149 24173,'-20'22'90,"9"4"-719,11-15-271,20 0 720,10 6 180,1-6 0,6 17 450,-24 11-180,-4-11 0,-1 3-483,-6 7 1,-4 3 482,-5 7 0,-3 2-135,-4 0 0,-3 0-45,2-14 0,-2 0 0,-1-2-90,-7 12 0,0-2-45,5-7 0,1-5-945,-9-1 91,17-16-270,28-58 674,2 14 0,4-3 285,3-4 0,5-4 0,-1-2-301,-7 8 1,-1-1 0,1 0-1,0 0 533,2 0 1,0 0 0,0 0-1,-2 0 248,5-8 0,-2 0 0,-1 3 884,6-7 1,-4 5-436,-10 10 1,-3 5 270,3-1-181,-17 45-449,-9 16-315,4-5 0,0 2-45,-6 21-720,28-3-1978,25-27-2218,-13-10 1,3-4 4848,-2-6 0,-2-2 1,3 1-1,-14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5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image" Target="../media/image23.jpeg"/><Relationship Id="rId10" Type="http://schemas.openxmlformats.org/officeDocument/2006/relationships/customXml" Target="../ink/ink7.xml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customXml" Target="../ink/ink8.xml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customXml" Target="../ink/ink9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0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customXml" Target="../ink/ink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3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10" Type="http://schemas.openxmlformats.org/officeDocument/2006/relationships/image" Target="../media/image50.png"/><Relationship Id="rId4" Type="http://schemas.openxmlformats.org/officeDocument/2006/relationships/image" Target="../media/image45.tiff"/><Relationship Id="rId9" Type="http://schemas.openxmlformats.org/officeDocument/2006/relationships/customXml" Target="../ink/ink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customXml" Target="../ink/ink13.xml"/><Relationship Id="rId4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14.xml"/><Relationship Id="rId4" Type="http://schemas.openxmlformats.org/officeDocument/2006/relationships/image" Target="../media/image5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53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3.tif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iff"/><Relationship Id="rId5" Type="http://schemas.openxmlformats.org/officeDocument/2006/relationships/image" Target="../media/image53.tiff"/><Relationship Id="rId4" Type="http://schemas.openxmlformats.org/officeDocument/2006/relationships/image" Target="../media/image51.tiff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3.tif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iff"/><Relationship Id="rId5" Type="http://schemas.openxmlformats.org/officeDocument/2006/relationships/image" Target="../media/image53.tiff"/><Relationship Id="rId4" Type="http://schemas.openxmlformats.org/officeDocument/2006/relationships/image" Target="../media/image51.tiff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60.png"/><Relationship Id="rId3" Type="http://schemas.openxmlformats.org/officeDocument/2006/relationships/image" Target="../media/image51.tiff"/><Relationship Id="rId7" Type="http://schemas.openxmlformats.org/officeDocument/2006/relationships/image" Target="../media/image47.tiff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tiff"/><Relationship Id="rId11" Type="http://schemas.openxmlformats.org/officeDocument/2006/relationships/image" Target="../media/image57.tiff"/><Relationship Id="rId5" Type="http://schemas.openxmlformats.org/officeDocument/2006/relationships/image" Target="../media/image45.tiff"/><Relationship Id="rId15" Type="http://schemas.openxmlformats.org/officeDocument/2006/relationships/image" Target="../media/image61.png"/><Relationship Id="rId10" Type="http://schemas.openxmlformats.org/officeDocument/2006/relationships/image" Target="../media/image56.tiff"/><Relationship Id="rId4" Type="http://schemas.openxmlformats.org/officeDocument/2006/relationships/image" Target="../media/image53.tiff"/><Relationship Id="rId9" Type="http://schemas.openxmlformats.org/officeDocument/2006/relationships/image" Target="../media/image49.tiff"/><Relationship Id="rId14" Type="http://schemas.openxmlformats.org/officeDocument/2006/relationships/customXml" Target="../ink/ink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62.tiff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f"/><Relationship Id="rId4" Type="http://schemas.openxmlformats.org/officeDocument/2006/relationships/image" Target="../media/image70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72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customXml" Target="../ink/ink24.xml"/><Relationship Id="rId4" Type="http://schemas.openxmlformats.org/officeDocument/2006/relationships/image" Target="../media/image7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tiff"/><Relationship Id="rId4" Type="http://schemas.openxmlformats.org/officeDocument/2006/relationships/image" Target="../media/image7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customXml" Target="../ink/ink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://velocyto.org/" TargetMode="External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28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F7456E-938C-BF34-8BE3-14ABFFFB0CB0}"/>
                  </a:ext>
                </a:extLst>
              </p14:cNvPr>
              <p14:cNvContentPartPr/>
              <p14:nvPr/>
            </p14:nvContentPartPr>
            <p14:xfrm>
              <a:off x="6611040" y="1072080"/>
              <a:ext cx="3598920" cy="109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F7456E-938C-BF34-8BE3-14ABFFFB0C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840" y="1055880"/>
                <a:ext cx="3631320" cy="11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BE0A2C-E21D-B764-329A-AC37D51E25C4}"/>
                  </a:ext>
                </a:extLst>
              </p14:cNvPr>
              <p14:cNvContentPartPr/>
              <p14:nvPr/>
            </p14:nvContentPartPr>
            <p14:xfrm>
              <a:off x="6952680" y="3627000"/>
              <a:ext cx="1789560" cy="11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BE0A2C-E21D-B764-329A-AC37D51E25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6480" y="3610800"/>
                <a:ext cx="182196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D3EA04-6C1B-6E2B-C85F-EC5140E65922}"/>
                  </a:ext>
                </a:extLst>
              </p14:cNvPr>
              <p14:cNvContentPartPr/>
              <p14:nvPr/>
            </p14:nvContentPartPr>
            <p14:xfrm>
              <a:off x="568440" y="1350720"/>
              <a:ext cx="9020520" cy="4755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D3EA04-6C1B-6E2B-C85F-EC5140E659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240" y="1334520"/>
                <a:ext cx="9052920" cy="47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FC5264-498E-F09B-35B6-2584C8D244E9}"/>
                  </a:ext>
                </a:extLst>
              </p14:cNvPr>
              <p14:cNvContentPartPr/>
              <p14:nvPr/>
            </p14:nvContentPartPr>
            <p14:xfrm>
              <a:off x="860760" y="1262880"/>
              <a:ext cx="3295440" cy="421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FC5264-498E-F09B-35B6-2584C8D244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560" y="1246680"/>
                <a:ext cx="3327840" cy="42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BE59-63E5-4709-67C7-6B763900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reshuffling of lectures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BC5D7-AA7A-449A-BAC8-F623CCDD0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Today 2/19: RNA velocity</a:t>
            </a:r>
          </a:p>
          <a:p>
            <a:pPr lvl="1"/>
            <a:r>
              <a:rPr lang="en-US" dirty="0"/>
              <a:t>hwEC1 – use </a:t>
            </a:r>
            <a:r>
              <a:rPr lang="en-US" dirty="0" err="1"/>
              <a:t>gganimate</a:t>
            </a:r>
            <a:endParaRPr lang="en-US" dirty="0"/>
          </a:p>
          <a:p>
            <a:r>
              <a:rPr lang="en-US" dirty="0"/>
              <a:t>Friday 2/21: Deconvolution</a:t>
            </a:r>
          </a:p>
          <a:p>
            <a:pPr lvl="1"/>
            <a:r>
              <a:rPr lang="en-US" dirty="0"/>
              <a:t>hwEC2 – run deconvolution on </a:t>
            </a:r>
            <a:r>
              <a:rPr lang="en-US" dirty="0" err="1"/>
              <a:t>eevee</a:t>
            </a:r>
            <a:r>
              <a:rPr lang="en-US" dirty="0"/>
              <a:t> dataset, compare with </a:t>
            </a:r>
            <a:r>
              <a:rPr lang="en-US" dirty="0" err="1"/>
              <a:t>pikachu</a:t>
            </a:r>
            <a:endParaRPr lang="en-US" dirty="0"/>
          </a:p>
          <a:p>
            <a:r>
              <a:rPr lang="en-US" dirty="0"/>
              <a:t>Monday 2/24: spatial proteomics and epigenomics </a:t>
            </a:r>
          </a:p>
          <a:p>
            <a:pPr lvl="1"/>
            <a:r>
              <a:rPr lang="en-US" dirty="0"/>
              <a:t>hw5 – analyze spatial proteomics dataset</a:t>
            </a:r>
          </a:p>
          <a:p>
            <a:r>
              <a:rPr lang="en-US" dirty="0"/>
              <a:t>Wednesday 2/26: Moran’s I</a:t>
            </a:r>
          </a:p>
          <a:p>
            <a:r>
              <a:rPr lang="en-US" dirty="0"/>
              <a:t>Friday 2/28:  Review and quiz</a:t>
            </a:r>
          </a:p>
          <a:p>
            <a:r>
              <a:rPr lang="en-US" dirty="0"/>
              <a:t>Monday 3/3: Guest lecture + assign final projects</a:t>
            </a:r>
          </a:p>
          <a:p>
            <a:r>
              <a:rPr lang="en-US" dirty="0"/>
              <a:t>Wednesday 3/5: Guest lecture + work on final projects</a:t>
            </a:r>
          </a:p>
          <a:p>
            <a:r>
              <a:rPr lang="en-US" dirty="0"/>
              <a:t>Friday 3/7: Class canceled for Stand Up for Science + work on final projects</a:t>
            </a:r>
          </a:p>
          <a:p>
            <a:r>
              <a:rPr lang="en-US" dirty="0"/>
              <a:t>After that: Final presentations!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FFA4CBF-D96C-4B02-1F44-9662407E1BCE}"/>
                  </a:ext>
                </a:extLst>
              </p14:cNvPr>
              <p14:cNvContentPartPr/>
              <p14:nvPr/>
            </p14:nvContentPartPr>
            <p14:xfrm>
              <a:off x="1347480" y="-360"/>
              <a:ext cx="9913680" cy="656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FA4CBF-D96C-4B02-1F44-9662407E1B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1280" y="-16200"/>
                <a:ext cx="9946080" cy="65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A5BFCA-7910-3207-6045-0D0F72D6D0B4}"/>
                  </a:ext>
                </a:extLst>
              </p14:cNvPr>
              <p14:cNvContentPartPr/>
              <p14:nvPr/>
            </p14:nvContentPartPr>
            <p14:xfrm>
              <a:off x="6314760" y="655920"/>
              <a:ext cx="5708520" cy="152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A5BFCA-7910-3207-6045-0D0F72D6D0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8560" y="639720"/>
                <a:ext cx="5740920" cy="15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730432-649B-DD6B-FB1F-429B98553AAB}"/>
                  </a:ext>
                </a:extLst>
              </p14:cNvPr>
              <p14:cNvContentPartPr/>
              <p14:nvPr/>
            </p14:nvContentPartPr>
            <p14:xfrm>
              <a:off x="9027000" y="1777680"/>
              <a:ext cx="625320" cy="26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730432-649B-DD6B-FB1F-429B98553A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0800" y="1761480"/>
                <a:ext cx="65772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35BE5F-0428-C210-3513-0B7D55E1F4CA}"/>
                  </a:ext>
                </a:extLst>
              </p14:cNvPr>
              <p14:cNvContentPartPr/>
              <p14:nvPr/>
            </p14:nvContentPartPr>
            <p14:xfrm>
              <a:off x="3393720" y="2187000"/>
              <a:ext cx="7486200" cy="337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35BE5F-0428-C210-3513-0B7D55E1F4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7520" y="2170800"/>
                <a:ext cx="7518600" cy="34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0B7CC6-CD9E-052D-AF4B-9E71F384C764}"/>
                  </a:ext>
                </a:extLst>
              </p14:cNvPr>
              <p14:cNvContentPartPr/>
              <p14:nvPr/>
            </p14:nvContentPartPr>
            <p14:xfrm>
              <a:off x="2504880" y="2165760"/>
              <a:ext cx="9362880" cy="426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0B7CC6-CD9E-052D-AF4B-9E71F384C7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8680" y="2149560"/>
                <a:ext cx="9395280" cy="42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oster of a statue of liberty&#10;&#10;AI-generated content may be incorrect.">
            <a:extLst>
              <a:ext uri="{FF2B5EF4-FFF2-40B4-BE49-F238E27FC236}">
                <a16:creationId xmlns:a16="http://schemas.microsoft.com/office/drawing/2014/main" id="{A68E629A-5C39-6186-6A89-CB8FDDC9D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15" y="518715"/>
            <a:ext cx="5820569" cy="5820569"/>
          </a:xfrm>
        </p:spPr>
      </p:pic>
    </p:spTree>
    <p:extLst>
      <p:ext uri="{BB962C8B-B14F-4D97-AF65-F5344CB8AC3E}">
        <p14:creationId xmlns:p14="http://schemas.microsoft.com/office/powerpoint/2010/main" val="278078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E0A918-7002-DD29-6F25-3F8AA7257617}"/>
                  </a:ext>
                </a:extLst>
              </p14:cNvPr>
              <p14:cNvContentPartPr/>
              <p14:nvPr/>
            </p14:nvContentPartPr>
            <p14:xfrm>
              <a:off x="6300720" y="2377440"/>
              <a:ext cx="3894840" cy="220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E0A918-7002-DD29-6F25-3F8AA72576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4520" y="2361240"/>
                <a:ext cx="3927240" cy="22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74C712-8D1D-89BB-8677-9AA862E19C77}"/>
                  </a:ext>
                </a:extLst>
              </p14:cNvPr>
              <p14:cNvContentPartPr/>
              <p14:nvPr/>
            </p14:nvContentPartPr>
            <p14:xfrm>
              <a:off x="5679720" y="3439080"/>
              <a:ext cx="4967640" cy="212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74C712-8D1D-89BB-8677-9AA862E19C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3520" y="3422880"/>
                <a:ext cx="5000040" cy="21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F3857F-91C9-3532-5CCF-8679FE2B0D2C}"/>
                  </a:ext>
                </a:extLst>
              </p14:cNvPr>
              <p14:cNvContentPartPr/>
              <p14:nvPr/>
            </p14:nvContentPartPr>
            <p14:xfrm>
              <a:off x="7055640" y="5164560"/>
              <a:ext cx="649440" cy="48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F3857F-91C9-3532-5CCF-8679FE2B0D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9440" y="5148360"/>
                <a:ext cx="681840" cy="5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3F96A6-4922-6427-F213-7911E9861C31}"/>
                  </a:ext>
                </a:extLst>
              </p14:cNvPr>
              <p14:cNvContentPartPr/>
              <p14:nvPr/>
            </p14:nvContentPartPr>
            <p14:xfrm>
              <a:off x="4000680" y="5100840"/>
              <a:ext cx="5792760" cy="1757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3F96A6-4922-6427-F213-7911E9861C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4480" y="5084640"/>
                <a:ext cx="5825160" cy="17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14:cNvPr>
              <p14:cNvContentPartPr/>
              <p14:nvPr/>
            </p14:nvContentPartPr>
            <p14:xfrm>
              <a:off x="1301760" y="3894480"/>
              <a:ext cx="1290240" cy="136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2400" y="3885120"/>
                <a:ext cx="130896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14:cNvPr>
              <p14:cNvContentPartPr/>
              <p14:nvPr/>
            </p14:nvContentPartPr>
            <p14:xfrm>
              <a:off x="1291320" y="3873240"/>
              <a:ext cx="1284480" cy="138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164B65-77D8-D5FF-1196-72161B75D2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5120" y="3857040"/>
                <a:ext cx="1316880" cy="14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C4DB72-33A4-0E58-76B2-A77B9E16E98F}"/>
                  </a:ext>
                </a:extLst>
              </p14:cNvPr>
              <p14:cNvContentPartPr/>
              <p14:nvPr/>
            </p14:nvContentPartPr>
            <p14:xfrm>
              <a:off x="3407760" y="3026160"/>
              <a:ext cx="3147120" cy="257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C4DB72-33A4-0E58-76B2-A77B9E16E9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1560" y="3009960"/>
                <a:ext cx="3179520" cy="26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99D6C1-7AF4-5468-5A13-30D6A6EB6899}"/>
                  </a:ext>
                </a:extLst>
              </p14:cNvPr>
              <p14:cNvContentPartPr/>
              <p14:nvPr/>
            </p14:nvContentPartPr>
            <p14:xfrm>
              <a:off x="7048440" y="2127600"/>
              <a:ext cx="1715040" cy="316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99D6C1-7AF4-5468-5A13-30D6A6EB68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240" y="2111400"/>
                <a:ext cx="1747440" cy="31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14:cNvPr>
              <p14:cNvContentPartPr/>
              <p14:nvPr/>
            </p14:nvContentPartPr>
            <p14:xfrm>
              <a:off x="1499040" y="2577600"/>
              <a:ext cx="9362880" cy="287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9680" y="2568240"/>
                <a:ext cx="9381600" cy="28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132B85-76CB-0331-0D5C-4AB27EBD16AF}"/>
                  </a:ext>
                </a:extLst>
              </p14:cNvPr>
              <p14:cNvContentPartPr/>
              <p14:nvPr/>
            </p14:nvContentPartPr>
            <p14:xfrm>
              <a:off x="1707480" y="2885400"/>
              <a:ext cx="8728200" cy="185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132B85-76CB-0331-0D5C-4AB27EBD16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1280" y="2869200"/>
                <a:ext cx="8760600" cy="18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DB2AF2-9428-4A78-1109-473499D11814}"/>
                  </a:ext>
                </a:extLst>
              </p14:cNvPr>
              <p14:cNvContentPartPr/>
              <p14:nvPr/>
            </p14:nvContentPartPr>
            <p14:xfrm>
              <a:off x="1241640" y="2765520"/>
              <a:ext cx="7373520" cy="398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DB2AF2-9428-4A78-1109-473499D118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5440" y="2749320"/>
                <a:ext cx="7405920" cy="40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rogating Spatial Spot Cluster Differential Gene Expression with 10x Visium">
            <a:extLst>
              <a:ext uri="{FF2B5EF4-FFF2-40B4-BE49-F238E27FC236}">
                <a16:creationId xmlns:a16="http://schemas.microsoft.com/office/drawing/2014/main" id="{DC336983-7806-F592-99A9-05FAE66D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61620"/>
            <a:ext cx="7918450" cy="63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165DCF-8BBA-DD78-AB3E-1D679EEE887E}"/>
                  </a:ext>
                </a:extLst>
              </p14:cNvPr>
              <p14:cNvContentPartPr/>
              <p14:nvPr/>
            </p14:nvContentPartPr>
            <p14:xfrm>
              <a:off x="3604320" y="910080"/>
              <a:ext cx="4467600" cy="520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165DCF-8BBA-DD78-AB3E-1D679EEE88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8120" y="893880"/>
                <a:ext cx="4500000" cy="52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23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C5FD9C-A53C-62F8-297D-5D4607979F36}"/>
                  </a:ext>
                </a:extLst>
              </p14:cNvPr>
              <p14:cNvContentPartPr/>
              <p14:nvPr/>
            </p14:nvContentPartPr>
            <p14:xfrm>
              <a:off x="1728720" y="1382760"/>
              <a:ext cx="7380720" cy="547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C5FD9C-A53C-62F8-297D-5D4607979F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520" y="1366560"/>
                <a:ext cx="7413120" cy="55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F51FE8-C5A5-6FE3-C258-61B19A5B6528}"/>
                  </a:ext>
                </a:extLst>
              </p14:cNvPr>
              <p14:cNvContentPartPr/>
              <p14:nvPr/>
            </p14:nvContentPartPr>
            <p14:xfrm>
              <a:off x="2596320" y="3308760"/>
              <a:ext cx="2413440" cy="1838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F51FE8-C5A5-6FE3-C258-61B19A5B65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0120" y="3292560"/>
                <a:ext cx="2445840" cy="18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14:cNvPr>
              <p14:cNvContentPartPr/>
              <p14:nvPr/>
            </p14:nvContentPartPr>
            <p14:xfrm>
              <a:off x="1516680" y="1629720"/>
              <a:ext cx="7233120" cy="323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F04F45-F054-EF00-D0B4-FDDD682E41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480" y="1613520"/>
                <a:ext cx="7265520" cy="32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14:cNvPr>
              <p14:cNvContentPartPr/>
              <p14:nvPr/>
            </p14:nvContentPartPr>
            <p14:xfrm>
              <a:off x="5519520" y="5112000"/>
              <a:ext cx="86256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0160" y="5102640"/>
                <a:ext cx="8812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A35F61-7841-8A1D-2101-EC9FAE136E06}"/>
                  </a:ext>
                </a:extLst>
              </p14:cNvPr>
              <p14:cNvContentPartPr/>
              <p14:nvPr/>
            </p14:nvContentPartPr>
            <p14:xfrm>
              <a:off x="3556080" y="1657800"/>
              <a:ext cx="4775040" cy="416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A35F61-7841-8A1D-2101-EC9FAE136E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9880" y="1641600"/>
                <a:ext cx="4807440" cy="41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CF30-4B65-5748-5622-8AFC70AC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4459-3F40-A94C-B039-5458B666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omework 3: Differentially Expressed Genes analysis">
            <a:extLst>
              <a:ext uri="{FF2B5EF4-FFF2-40B4-BE49-F238E27FC236}">
                <a16:creationId xmlns:a16="http://schemas.microsoft.com/office/drawing/2014/main" id="{1E57648B-1B67-E9AA-C6D3-9C4165CD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" y="291847"/>
            <a:ext cx="10913226" cy="62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20B952-A42B-1857-F741-BF0C7A163AD4}"/>
                  </a:ext>
                </a:extLst>
              </p14:cNvPr>
              <p14:cNvContentPartPr/>
              <p14:nvPr/>
            </p14:nvContentPartPr>
            <p14:xfrm>
              <a:off x="882000" y="849600"/>
              <a:ext cx="10604880" cy="547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20B952-A42B-1857-F741-BF0C7A163A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800" y="833400"/>
                <a:ext cx="10637280" cy="55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53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F0CF-1982-8CBB-CDD1-83B5E13F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B47E-3638-3E34-E72F-E88BD2A2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dentifying a Cluster of Breast Granular Cells">
            <a:extLst>
              <a:ext uri="{FF2B5EF4-FFF2-40B4-BE49-F238E27FC236}">
                <a16:creationId xmlns:a16="http://schemas.microsoft.com/office/drawing/2014/main" id="{E90CDBFA-01EB-A890-F135-842A82DB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39DD98-99CE-C4B9-E367-59462A20D0B6}"/>
                  </a:ext>
                </a:extLst>
              </p14:cNvPr>
              <p14:cNvContentPartPr/>
              <p14:nvPr/>
            </p14:nvContentPartPr>
            <p14:xfrm>
              <a:off x="1982520" y="3029760"/>
              <a:ext cx="3845880" cy="600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39DD98-99CE-C4B9-E367-59462A20D0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6320" y="3013560"/>
                <a:ext cx="3878280" cy="63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76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patial Transcriptomics Reveals a Distinct Epithelial Cell Population Defined by ELF3 Expression: A Multi-Dimensional Analysis of the Cluster in Interest">
            <a:extLst>
              <a:ext uri="{FF2B5EF4-FFF2-40B4-BE49-F238E27FC236}">
                <a16:creationId xmlns:a16="http://schemas.microsoft.com/office/drawing/2014/main" id="{B1CC90DF-3101-C4C5-35DE-D5E7679A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0"/>
            <a:ext cx="571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5B27AA-984D-4966-4164-370DCE059B5F}"/>
                  </a:ext>
                </a:extLst>
              </p14:cNvPr>
              <p14:cNvContentPartPr/>
              <p14:nvPr/>
            </p14:nvContentPartPr>
            <p14:xfrm>
              <a:off x="4264560" y="909720"/>
              <a:ext cx="4654080" cy="454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5B27AA-984D-4966-4164-370DCE059B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8360" y="893520"/>
                <a:ext cx="4686480" cy="45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42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3608</TotalTime>
  <Words>1211</Words>
  <Application>Microsoft Macintosh PowerPoint</Application>
  <PresentationFormat>Widescreen</PresentationFormat>
  <Paragraphs>164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Slight reshuffling of lectures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21</cp:revision>
  <dcterms:created xsi:type="dcterms:W3CDTF">2022-02-14T00:45:19Z</dcterms:created>
  <dcterms:modified xsi:type="dcterms:W3CDTF">2025-02-19T15:03:26Z</dcterms:modified>
</cp:coreProperties>
</file>